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0584B5-9FBE-4C93-B7F2-32C6A32262B4}">
  <a:tblStyle styleId="{F30584B5-9FBE-4C93-B7F2-32C6A32262B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b="off" i="off"/>
      <a:tcStyle>
        <a:fill>
          <a:solidFill>
            <a:srgbClr val="D0DEEF"/>
          </a:solidFill>
        </a:fill>
      </a:tcStyle>
    </a:band1H>
    <a:band2H>
      <a:tcTxStyle b="off" i="off"/>
    </a:band2H>
    <a:band1V>
      <a:tcTxStyle b="off" i="off"/>
      <a:tcStyle>
        <a:fill>
          <a:solidFill>
            <a:srgbClr val="D0DEEF"/>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75C9DC72-79CD-420C-B530-34880DCBCADB}"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4" name="Google Shape;17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3" name="Google Shape;24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1" name="Google Shape;25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9" name="Google Shape;25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7" name="Google Shape;26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0" name="Google Shape;28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9" name="Google Shape;28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44d7ae3fd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3" name="Google Shape;303;g44d7ae3fd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7" name="Google Shape;31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44d7ae3fdf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23" name="Google Shape;323;g44d7ae3fdf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0" name="Google Shape;18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44d7ae3fdf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29" name="Google Shape;329;g44d7ae3fdf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0" name="Google Shape;34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6" name="Google Shape;34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8" name="Google Shape;35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4" name="Google Shape;36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8" name="Google Shape;1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44d7ae3fdf_0_2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44d7ae3fdf_0_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44d7ae3fdf_0_2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44d7ae3fdf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8" name="Google Shape;20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5" name="Google Shape;21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3" name="Google Shape;22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2" name="Google Shape;23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89" name="Shape 89"/>
        <p:cNvGrpSpPr/>
        <p:nvPr/>
      </p:nvGrpSpPr>
      <p:grpSpPr>
        <a:xfrm>
          <a:off x="0" y="0"/>
          <a:ext cx="0" cy="0"/>
          <a:chOff x="0" y="0"/>
          <a:chExt cx="0" cy="0"/>
        </a:xfrm>
      </p:grpSpPr>
      <p:sp>
        <p:nvSpPr>
          <p:cNvPr id="90" name="Google Shape;90;p14"/>
          <p:cNvSpPr/>
          <p:nvPr/>
        </p:nvSpPr>
        <p:spPr>
          <a:xfrm>
            <a:off x="3175" y="6400800"/>
            <a:ext cx="121887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a:off x="15" y="6334316"/>
            <a:ext cx="121887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4"/>
          <p:cNvSpPr txBox="1"/>
          <p:nvPr>
            <p:ph type="ctrTitle"/>
          </p:nvPr>
        </p:nvSpPr>
        <p:spPr>
          <a:xfrm>
            <a:off x="1097280" y="758952"/>
            <a:ext cx="10058400" cy="35661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262626"/>
              </a:buClr>
              <a:buSzPts val="8000"/>
              <a:buFont typeface="Calibri"/>
              <a:buNone/>
              <a:defRPr b="0" i="0" sz="8000" u="none" cap="none" strike="noStrike">
                <a:solidFill>
                  <a:srgbClr val="262626"/>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3" name="Google Shape;93;p14"/>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200"/>
              </a:spcBef>
              <a:spcAft>
                <a:spcPts val="0"/>
              </a:spcAft>
              <a:buClr>
                <a:schemeClr val="accent1"/>
              </a:buClr>
              <a:buSzPts val="2400"/>
              <a:buFont typeface="Calibri"/>
              <a:buNone/>
              <a:defRPr b="0" i="0" sz="2400" u="none" cap="none" strike="noStrike">
                <a:solidFill>
                  <a:schemeClr val="dk2"/>
                </a:solidFill>
                <a:latin typeface="Calibri"/>
                <a:ea typeface="Calibri"/>
                <a:cs typeface="Calibri"/>
                <a:sym typeface="Calibri"/>
              </a:defRPr>
            </a:lvl1pPr>
            <a:lvl2pPr lvl="1" marR="0" rtl="0" algn="ctr">
              <a:lnSpc>
                <a:spcPct val="90000"/>
              </a:lnSpc>
              <a:spcBef>
                <a:spcPts val="2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2pPr>
            <a:lvl3pPr lvl="2" marR="0" rtl="0" algn="ctr">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ctr">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ctr">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ctr">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ctr">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ctr">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ctr">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94" name="Google Shape;94;p14"/>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5" name="Google Shape;95;p14"/>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6" name="Google Shape;96;p1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97" name="Google Shape;97;p14"/>
          <p:cNvCxnSpPr/>
          <p:nvPr/>
        </p:nvCxnSpPr>
        <p:spPr>
          <a:xfrm>
            <a:off x="1207658" y="4343400"/>
            <a:ext cx="98754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8" name="Shape 98"/>
        <p:cNvGrpSpPr/>
        <p:nvPr/>
      </p:nvGrpSpPr>
      <p:grpSpPr>
        <a:xfrm>
          <a:off x="0" y="0"/>
          <a:ext cx="0" cy="0"/>
          <a:chOff x="0" y="0"/>
          <a:chExt cx="0" cy="0"/>
        </a:xfrm>
      </p:grpSpPr>
      <p:sp>
        <p:nvSpPr>
          <p:cNvPr id="99" name="Google Shape;99;p15"/>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0" name="Google Shape;100;p15"/>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01" name="Google Shape;101;p15"/>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15"/>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15"/>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4" name="Shape 104"/>
        <p:cNvGrpSpPr/>
        <p:nvPr/>
      </p:nvGrpSpPr>
      <p:grpSpPr>
        <a:xfrm>
          <a:off x="0" y="0"/>
          <a:ext cx="0" cy="0"/>
          <a:chOff x="0" y="0"/>
          <a:chExt cx="0" cy="0"/>
        </a:xfrm>
      </p:grpSpPr>
      <p:sp>
        <p:nvSpPr>
          <p:cNvPr id="105" name="Google Shape;105;p16"/>
          <p:cNvSpPr/>
          <p:nvPr/>
        </p:nvSpPr>
        <p:spPr>
          <a:xfrm>
            <a:off x="3175" y="6400800"/>
            <a:ext cx="121887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15" y="6334316"/>
            <a:ext cx="121887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8" name="Google Shape;108;p16"/>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9" name="Google Shape;109;p16"/>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 name="Shape 110"/>
        <p:cNvGrpSpPr/>
        <p:nvPr/>
      </p:nvGrpSpPr>
      <p:grpSpPr>
        <a:xfrm>
          <a:off x="0" y="0"/>
          <a:ext cx="0" cy="0"/>
          <a:chOff x="0" y="0"/>
          <a:chExt cx="0" cy="0"/>
        </a:xfrm>
      </p:grpSpPr>
      <p:sp>
        <p:nvSpPr>
          <p:cNvPr id="111" name="Google Shape;111;p17"/>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2" name="Google Shape;112;p17"/>
          <p:cNvSpPr txBox="1"/>
          <p:nvPr>
            <p:ph idx="1" type="body"/>
          </p:nvPr>
        </p:nvSpPr>
        <p:spPr>
          <a:xfrm>
            <a:off x="1097279" y="1845734"/>
            <a:ext cx="4937700" cy="402330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13" name="Google Shape;113;p17"/>
          <p:cNvSpPr txBox="1"/>
          <p:nvPr>
            <p:ph idx="2" type="body"/>
          </p:nvPr>
        </p:nvSpPr>
        <p:spPr>
          <a:xfrm>
            <a:off x="6217920" y="1845735"/>
            <a:ext cx="4937700" cy="402330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14" name="Google Shape;114;p17"/>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5" name="Google Shape;115;p17"/>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p17"/>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117" name="Shape 117"/>
        <p:cNvGrpSpPr/>
        <p:nvPr/>
      </p:nvGrpSpPr>
      <p:grpSpPr>
        <a:xfrm>
          <a:off x="0" y="0"/>
          <a:ext cx="0" cy="0"/>
          <a:chOff x="0" y="0"/>
          <a:chExt cx="0" cy="0"/>
        </a:xfrm>
      </p:grpSpPr>
      <p:sp>
        <p:nvSpPr>
          <p:cNvPr id="118" name="Google Shape;118;p18"/>
          <p:cNvSpPr/>
          <p:nvPr/>
        </p:nvSpPr>
        <p:spPr>
          <a:xfrm>
            <a:off x="3175" y="6400800"/>
            <a:ext cx="121887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15" y="6334316"/>
            <a:ext cx="121887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txBox="1"/>
          <p:nvPr>
            <p:ph type="title"/>
          </p:nvPr>
        </p:nvSpPr>
        <p:spPr>
          <a:xfrm>
            <a:off x="1097280" y="758952"/>
            <a:ext cx="10058400" cy="35661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262626"/>
              </a:buClr>
              <a:buSzPts val="8000"/>
              <a:buFont typeface="Calibri"/>
              <a:buNone/>
              <a:defRPr b="0" i="0" sz="8000" u="none" cap="none" strike="noStrike">
                <a:solidFill>
                  <a:srgbClr val="262626"/>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1" name="Google Shape;121;p18"/>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200"/>
              </a:spcBef>
              <a:spcAft>
                <a:spcPts val="0"/>
              </a:spcAft>
              <a:buClr>
                <a:schemeClr val="accent1"/>
              </a:buClr>
              <a:buSzPts val="2400"/>
              <a:buFont typeface="Calibri"/>
              <a:buNone/>
              <a:defRPr b="0" i="0" sz="2400" u="none" cap="none" strike="noStrike">
                <a:solidFill>
                  <a:schemeClr val="dk2"/>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1800"/>
              <a:buFont typeface="Calibri"/>
              <a:buNone/>
              <a:defRPr b="0" i="0" sz="18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600"/>
              <a:buFont typeface="Calibri"/>
              <a:buNone/>
              <a:defRPr b="0" i="0" sz="16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1400"/>
              <a:buFont typeface="Calibri"/>
              <a:buNone/>
              <a:defRPr b="0" i="0" sz="14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1400"/>
              <a:buFont typeface="Calibri"/>
              <a:buNone/>
              <a:defRPr b="0" i="0" sz="14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1400"/>
              <a:buFont typeface="Calibri"/>
              <a:buNone/>
              <a:defRPr b="0" i="0" sz="14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1400"/>
              <a:buFont typeface="Calibri"/>
              <a:buNone/>
              <a:defRPr b="0" i="0" sz="14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1400"/>
              <a:buFont typeface="Calibri"/>
              <a:buNone/>
              <a:defRPr b="0" i="0" sz="14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1400"/>
              <a:buFont typeface="Calibri"/>
              <a:buNone/>
              <a:defRPr b="0" i="0" sz="1400" u="none" cap="none" strike="noStrike">
                <a:solidFill>
                  <a:srgbClr val="888888"/>
                </a:solidFill>
                <a:latin typeface="Calibri"/>
                <a:ea typeface="Calibri"/>
                <a:cs typeface="Calibri"/>
                <a:sym typeface="Calibri"/>
              </a:defRPr>
            </a:lvl9pPr>
          </a:lstStyle>
          <a:p/>
        </p:txBody>
      </p:sp>
      <p:sp>
        <p:nvSpPr>
          <p:cNvPr id="122" name="Google Shape;122;p18"/>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3" name="Google Shape;123;p18"/>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4" name="Google Shape;124;p18"/>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25" name="Google Shape;125;p18"/>
          <p:cNvCxnSpPr/>
          <p:nvPr/>
        </p:nvCxnSpPr>
        <p:spPr>
          <a:xfrm>
            <a:off x="1207658" y="4343400"/>
            <a:ext cx="98754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6" name="Shape 126"/>
        <p:cNvGrpSpPr/>
        <p:nvPr/>
      </p:nvGrpSpPr>
      <p:grpSpPr>
        <a:xfrm>
          <a:off x="0" y="0"/>
          <a:ext cx="0" cy="0"/>
          <a:chOff x="0" y="0"/>
          <a:chExt cx="0" cy="0"/>
        </a:xfrm>
      </p:grpSpPr>
      <p:sp>
        <p:nvSpPr>
          <p:cNvPr id="127" name="Google Shape;127;p19"/>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8" name="Google Shape;128;p19"/>
          <p:cNvSpPr txBox="1"/>
          <p:nvPr>
            <p:ph idx="1" type="body"/>
          </p:nvPr>
        </p:nvSpPr>
        <p:spPr>
          <a:xfrm>
            <a:off x="1097280" y="1846052"/>
            <a:ext cx="4937700" cy="736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200"/>
              </a:spcBef>
              <a:spcAft>
                <a:spcPts val="0"/>
              </a:spcAft>
              <a:buClr>
                <a:schemeClr val="accent1"/>
              </a:buClr>
              <a:buSzPts val="2000"/>
              <a:buFont typeface="Calibri"/>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2000"/>
              <a:buFont typeface="Calibri"/>
              <a:buNone/>
              <a:defRPr b="1" i="0" sz="2000" u="none" cap="none" strike="noStrike">
                <a:solidFill>
                  <a:srgbClr val="3F3F3F"/>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800"/>
              <a:buFont typeface="Calibri"/>
              <a:buNone/>
              <a:defRPr b="1" i="0" sz="1800" u="none" cap="none" strike="noStrike">
                <a:solidFill>
                  <a:srgbClr val="3F3F3F"/>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9pPr>
          </a:lstStyle>
          <a:p/>
        </p:txBody>
      </p:sp>
      <p:sp>
        <p:nvSpPr>
          <p:cNvPr id="129" name="Google Shape;129;p19"/>
          <p:cNvSpPr txBox="1"/>
          <p:nvPr>
            <p:ph idx="2" type="body"/>
          </p:nvPr>
        </p:nvSpPr>
        <p:spPr>
          <a:xfrm>
            <a:off x="1097280" y="2582334"/>
            <a:ext cx="4937700" cy="337830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30" name="Google Shape;130;p19"/>
          <p:cNvSpPr txBox="1"/>
          <p:nvPr>
            <p:ph idx="3" type="body"/>
          </p:nvPr>
        </p:nvSpPr>
        <p:spPr>
          <a:xfrm>
            <a:off x="6217920" y="1846052"/>
            <a:ext cx="4937700" cy="736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200"/>
              </a:spcBef>
              <a:spcAft>
                <a:spcPts val="0"/>
              </a:spcAft>
              <a:buClr>
                <a:schemeClr val="accent1"/>
              </a:buClr>
              <a:buSzPts val="2000"/>
              <a:buFont typeface="Calibri"/>
              <a:buNone/>
              <a:defRPr b="0" i="0" sz="2000" u="none" cap="none" strike="noStrike">
                <a:solidFill>
                  <a:schemeClr val="dk2"/>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2000"/>
              <a:buFont typeface="Calibri"/>
              <a:buNone/>
              <a:defRPr b="1" i="0" sz="2000" u="none" cap="none" strike="noStrike">
                <a:solidFill>
                  <a:srgbClr val="3F3F3F"/>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800"/>
              <a:buFont typeface="Calibri"/>
              <a:buNone/>
              <a:defRPr b="1" i="0" sz="1800" u="none" cap="none" strike="noStrike">
                <a:solidFill>
                  <a:srgbClr val="3F3F3F"/>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1600"/>
              <a:buFont typeface="Calibri"/>
              <a:buNone/>
              <a:defRPr b="1" i="0" sz="1600" u="none" cap="none" strike="noStrike">
                <a:solidFill>
                  <a:srgbClr val="3F3F3F"/>
                </a:solidFill>
                <a:latin typeface="Calibri"/>
                <a:ea typeface="Calibri"/>
                <a:cs typeface="Calibri"/>
                <a:sym typeface="Calibri"/>
              </a:defRPr>
            </a:lvl9pPr>
          </a:lstStyle>
          <a:p/>
        </p:txBody>
      </p:sp>
      <p:sp>
        <p:nvSpPr>
          <p:cNvPr id="131" name="Google Shape;131;p19"/>
          <p:cNvSpPr txBox="1"/>
          <p:nvPr>
            <p:ph idx="4" type="body"/>
          </p:nvPr>
        </p:nvSpPr>
        <p:spPr>
          <a:xfrm>
            <a:off x="6217920" y="2582334"/>
            <a:ext cx="4937700" cy="337830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32" name="Google Shape;132;p19"/>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3" name="Google Shape;133;p19"/>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4" name="Google Shape;134;p19"/>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5" name="Shape 135"/>
        <p:cNvGrpSpPr/>
        <p:nvPr/>
      </p:nvGrpSpPr>
      <p:grpSpPr>
        <a:xfrm>
          <a:off x="0" y="0"/>
          <a:ext cx="0" cy="0"/>
          <a:chOff x="0" y="0"/>
          <a:chExt cx="0" cy="0"/>
        </a:xfrm>
      </p:grpSpPr>
      <p:sp>
        <p:nvSpPr>
          <p:cNvPr id="136" name="Google Shape;136;p20"/>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7" name="Google Shape;137;p20"/>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8" name="Google Shape;138;p20"/>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9" name="Google Shape;139;p20"/>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40" name="Shape 140"/>
        <p:cNvGrpSpPr/>
        <p:nvPr/>
      </p:nvGrpSpPr>
      <p:grpSpPr>
        <a:xfrm>
          <a:off x="0" y="0"/>
          <a:ext cx="0" cy="0"/>
          <a:chOff x="0" y="0"/>
          <a:chExt cx="0" cy="0"/>
        </a:xfrm>
      </p:grpSpPr>
      <p:sp>
        <p:nvSpPr>
          <p:cNvPr id="141" name="Google Shape;141;p21"/>
          <p:cNvSpPr/>
          <p:nvPr/>
        </p:nvSpPr>
        <p:spPr>
          <a:xfrm>
            <a:off x="16" y="0"/>
            <a:ext cx="40509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4040071" y="0"/>
            <a:ext cx="639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FFFFFF"/>
              </a:buClr>
              <a:buSzPts val="3600"/>
              <a:buFont typeface="Calibri"/>
              <a:buNone/>
              <a:defRPr b="0" i="0" sz="3600" u="none" cap="none" strike="noStrike">
                <a:solidFill>
                  <a:srgbClr val="FFFFF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4" name="Google Shape;144;p21"/>
          <p:cNvSpPr txBox="1"/>
          <p:nvPr>
            <p:ph idx="1" type="body"/>
          </p:nvPr>
        </p:nvSpPr>
        <p:spPr>
          <a:xfrm>
            <a:off x="4800600" y="731520"/>
            <a:ext cx="6492300" cy="525780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45" name="Google Shape;145;p21"/>
          <p:cNvSpPr txBox="1"/>
          <p:nvPr>
            <p:ph idx="2" type="body"/>
          </p:nvPr>
        </p:nvSpPr>
        <p:spPr>
          <a:xfrm>
            <a:off x="457200" y="2926080"/>
            <a:ext cx="3200400" cy="3379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200"/>
              </a:spcBef>
              <a:spcAft>
                <a:spcPts val="0"/>
              </a:spcAft>
              <a:buClr>
                <a:schemeClr val="accent1"/>
              </a:buClr>
              <a:buSzPts val="1500"/>
              <a:buFont typeface="Calibri"/>
              <a:buNone/>
              <a:defRPr b="0" i="0" sz="1500" u="none" cap="none" strike="noStrike">
                <a:solidFill>
                  <a:srgbClr val="FFFFFF"/>
                </a:solidFill>
                <a:latin typeface="Calibri"/>
                <a:ea typeface="Calibri"/>
                <a:cs typeface="Calibri"/>
                <a:sym typeface="Calibri"/>
              </a:defRPr>
            </a:lvl1pPr>
            <a:lvl2pPr indent="-228600" lvl="1" marL="914400" marR="0" rtl="0" algn="l">
              <a:lnSpc>
                <a:spcPct val="90000"/>
              </a:lnSpc>
              <a:spcBef>
                <a:spcPts val="200"/>
              </a:spcBef>
              <a:spcAft>
                <a:spcPts val="0"/>
              </a:spcAft>
              <a:buClr>
                <a:schemeClr val="accent1"/>
              </a:buClr>
              <a:buSzPts val="1200"/>
              <a:buFont typeface="Calibri"/>
              <a:buNone/>
              <a:defRPr b="0" i="0" sz="1200" u="none" cap="none" strike="noStrike">
                <a:solidFill>
                  <a:srgbClr val="3F3F3F"/>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000"/>
              <a:buFont typeface="Calibri"/>
              <a:buNone/>
              <a:defRPr b="0" i="0" sz="1000" u="none" cap="none" strike="noStrike">
                <a:solidFill>
                  <a:srgbClr val="3F3F3F"/>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9pPr>
          </a:lstStyle>
          <a:p/>
        </p:txBody>
      </p:sp>
      <p:sp>
        <p:nvSpPr>
          <p:cNvPr id="146" name="Google Shape;146;p21"/>
          <p:cNvSpPr txBox="1"/>
          <p:nvPr>
            <p:ph idx="10" type="dt"/>
          </p:nvPr>
        </p:nvSpPr>
        <p:spPr>
          <a:xfrm>
            <a:off x="465512" y="6459785"/>
            <a:ext cx="2618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 name="Google Shape;147;p21"/>
          <p:cNvSpPr txBox="1"/>
          <p:nvPr>
            <p:ph idx="11" type="ftr"/>
          </p:nvPr>
        </p:nvSpPr>
        <p:spPr>
          <a:xfrm>
            <a:off x="4800600" y="6459785"/>
            <a:ext cx="4648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cap="none">
                <a:solidFill>
                  <a:schemeClr val="dk2"/>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8" name="Google Shape;148;p21"/>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chemeClr val="dk2"/>
                </a:solidFill>
                <a:latin typeface="Calibri"/>
                <a:ea typeface="Calibri"/>
                <a:cs typeface="Calibri"/>
                <a:sym typeface="Calibri"/>
              </a:defRPr>
            </a:lvl1pPr>
            <a:lvl2pPr indent="0" lvl="1" marL="0" marR="0" rtl="0" algn="r">
              <a:spcBef>
                <a:spcPts val="0"/>
              </a:spcBef>
              <a:buNone/>
              <a:defRPr sz="1050">
                <a:solidFill>
                  <a:schemeClr val="dk2"/>
                </a:solidFill>
                <a:latin typeface="Calibri"/>
                <a:ea typeface="Calibri"/>
                <a:cs typeface="Calibri"/>
                <a:sym typeface="Calibri"/>
              </a:defRPr>
            </a:lvl2pPr>
            <a:lvl3pPr indent="0" lvl="2" marL="0" marR="0" rtl="0" algn="r">
              <a:spcBef>
                <a:spcPts val="0"/>
              </a:spcBef>
              <a:buNone/>
              <a:defRPr sz="1050">
                <a:solidFill>
                  <a:schemeClr val="dk2"/>
                </a:solidFill>
                <a:latin typeface="Calibri"/>
                <a:ea typeface="Calibri"/>
                <a:cs typeface="Calibri"/>
                <a:sym typeface="Calibri"/>
              </a:defRPr>
            </a:lvl3pPr>
            <a:lvl4pPr indent="0" lvl="3" marL="0" marR="0" rtl="0" algn="r">
              <a:spcBef>
                <a:spcPts val="0"/>
              </a:spcBef>
              <a:buNone/>
              <a:defRPr sz="1050">
                <a:solidFill>
                  <a:schemeClr val="dk2"/>
                </a:solidFill>
                <a:latin typeface="Calibri"/>
                <a:ea typeface="Calibri"/>
                <a:cs typeface="Calibri"/>
                <a:sym typeface="Calibri"/>
              </a:defRPr>
            </a:lvl4pPr>
            <a:lvl5pPr indent="0" lvl="4" marL="0" marR="0" rtl="0" algn="r">
              <a:spcBef>
                <a:spcPts val="0"/>
              </a:spcBef>
              <a:buNone/>
              <a:defRPr sz="1050">
                <a:solidFill>
                  <a:schemeClr val="dk2"/>
                </a:solidFill>
                <a:latin typeface="Calibri"/>
                <a:ea typeface="Calibri"/>
                <a:cs typeface="Calibri"/>
                <a:sym typeface="Calibri"/>
              </a:defRPr>
            </a:lvl5pPr>
            <a:lvl6pPr indent="0" lvl="5" marL="0" marR="0" rtl="0" algn="r">
              <a:spcBef>
                <a:spcPts val="0"/>
              </a:spcBef>
              <a:buNone/>
              <a:defRPr sz="1050">
                <a:solidFill>
                  <a:schemeClr val="dk2"/>
                </a:solidFill>
                <a:latin typeface="Calibri"/>
                <a:ea typeface="Calibri"/>
                <a:cs typeface="Calibri"/>
                <a:sym typeface="Calibri"/>
              </a:defRPr>
            </a:lvl6pPr>
            <a:lvl7pPr indent="0" lvl="6" marL="0" marR="0" rtl="0" algn="r">
              <a:spcBef>
                <a:spcPts val="0"/>
              </a:spcBef>
              <a:buNone/>
              <a:defRPr sz="1050">
                <a:solidFill>
                  <a:schemeClr val="dk2"/>
                </a:solidFill>
                <a:latin typeface="Calibri"/>
                <a:ea typeface="Calibri"/>
                <a:cs typeface="Calibri"/>
                <a:sym typeface="Calibri"/>
              </a:defRPr>
            </a:lvl7pPr>
            <a:lvl8pPr indent="0" lvl="7" marL="0" marR="0" rtl="0" algn="r">
              <a:spcBef>
                <a:spcPts val="0"/>
              </a:spcBef>
              <a:buNone/>
              <a:defRPr sz="1050">
                <a:solidFill>
                  <a:schemeClr val="dk2"/>
                </a:solidFill>
                <a:latin typeface="Calibri"/>
                <a:ea typeface="Calibri"/>
                <a:cs typeface="Calibri"/>
                <a:sym typeface="Calibri"/>
              </a:defRPr>
            </a:lvl8pPr>
            <a:lvl9pPr indent="0" lvl="8" marL="0" marR="0" rt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49" name="Shape 149"/>
        <p:cNvGrpSpPr/>
        <p:nvPr/>
      </p:nvGrpSpPr>
      <p:grpSpPr>
        <a:xfrm>
          <a:off x="0" y="0"/>
          <a:ext cx="0" cy="0"/>
          <a:chOff x="0" y="0"/>
          <a:chExt cx="0" cy="0"/>
        </a:xfrm>
      </p:grpSpPr>
      <p:sp>
        <p:nvSpPr>
          <p:cNvPr id="150" name="Google Shape;150;p22"/>
          <p:cNvSpPr/>
          <p:nvPr/>
        </p:nvSpPr>
        <p:spPr>
          <a:xfrm>
            <a:off x="0" y="4953000"/>
            <a:ext cx="12188700"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p:nvPr/>
        </p:nvSpPr>
        <p:spPr>
          <a:xfrm>
            <a:off x="15" y="4915076"/>
            <a:ext cx="121887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2"/>
          <p:cNvSpPr txBox="1"/>
          <p:nvPr>
            <p:ph type="title"/>
          </p:nvPr>
        </p:nvSpPr>
        <p:spPr>
          <a:xfrm>
            <a:off x="1097280" y="5074920"/>
            <a:ext cx="10113300" cy="822900"/>
          </a:xfrm>
          <a:prstGeom prst="rect">
            <a:avLst/>
          </a:prstGeom>
          <a:noFill/>
          <a:ln>
            <a:noFill/>
          </a:ln>
        </p:spPr>
        <p:txBody>
          <a:bodyPr anchorCtr="0" anchor="b" bIns="0" lIns="91425" spcFirstLastPara="1" rIns="91425" wrap="square" tIns="0">
            <a:noAutofit/>
          </a:bodyPr>
          <a:lstStyle>
            <a:lvl1pPr lvl="0" marR="0" rtl="0" algn="l">
              <a:lnSpc>
                <a:spcPct val="85000"/>
              </a:lnSpc>
              <a:spcBef>
                <a:spcPts val="0"/>
              </a:spcBef>
              <a:spcAft>
                <a:spcPts val="0"/>
              </a:spcAft>
              <a:buClr>
                <a:srgbClr val="FFFFFF"/>
              </a:buClr>
              <a:buSzPts val="3600"/>
              <a:buFont typeface="Calibri"/>
              <a:buNone/>
              <a:defRPr b="0" i="0" sz="3600" u="none" cap="none" strike="noStrike">
                <a:solidFill>
                  <a:srgbClr val="FFFFF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3" name="Google Shape;153;p22"/>
          <p:cNvSpPr/>
          <p:nvPr>
            <p:ph idx="2" type="pic"/>
          </p:nvPr>
        </p:nvSpPr>
        <p:spPr>
          <a:xfrm>
            <a:off x="15" y="0"/>
            <a:ext cx="12192000" cy="4915200"/>
          </a:xfrm>
          <a:prstGeom prst="rect">
            <a:avLst/>
          </a:prstGeom>
          <a:blipFill rotWithShape="1">
            <a:blip r:embed="rId2">
              <a:alphaModFix/>
            </a:blip>
            <a:stretch>
              <a:fillRect b="0" l="0" r="0" t="0"/>
            </a:stretch>
          </a:blipFill>
          <a:ln>
            <a:noFill/>
          </a:ln>
        </p:spPr>
        <p:txBody>
          <a:bodyPr anchorCtr="0" anchor="t" bIns="45700" lIns="457200" spcFirstLastPara="1" rIns="0" wrap="square" tIns="457200">
            <a:noAutofit/>
          </a:bodyPr>
          <a:lstStyle>
            <a:lvl1pPr lvl="0" marR="0" rtl="0" algn="l">
              <a:lnSpc>
                <a:spcPct val="90000"/>
              </a:lnSpc>
              <a:spcBef>
                <a:spcPts val="1200"/>
              </a:spcBef>
              <a:spcAft>
                <a:spcPts val="0"/>
              </a:spcAft>
              <a:buClr>
                <a:schemeClr val="accent1"/>
              </a:buClr>
              <a:buSzPts val="3200"/>
              <a:buFont typeface="Calibri"/>
              <a:buNone/>
              <a:defRPr b="0" i="0" sz="3200" u="none" cap="none" strike="noStrike">
                <a:solidFill>
                  <a:schemeClr val="lt1"/>
                </a:solidFill>
                <a:latin typeface="Calibri"/>
                <a:ea typeface="Calibri"/>
                <a:cs typeface="Calibri"/>
                <a:sym typeface="Calibri"/>
              </a:defRPr>
            </a:lvl1pPr>
            <a:lvl2pPr lvl="1" marR="0" rtl="0" algn="l">
              <a:lnSpc>
                <a:spcPct val="90000"/>
              </a:lnSpc>
              <a:spcBef>
                <a:spcPts val="200"/>
              </a:spcBef>
              <a:spcAft>
                <a:spcPts val="0"/>
              </a:spcAft>
              <a:buClr>
                <a:schemeClr val="accent1"/>
              </a:buClr>
              <a:buSzPts val="2800"/>
              <a:buFont typeface="Calibri"/>
              <a:buNone/>
              <a:defRPr b="0" i="0" sz="2800" u="none" cap="none" strike="noStrike">
                <a:solidFill>
                  <a:srgbClr val="3F3F3F"/>
                </a:solidFill>
                <a:latin typeface="Calibri"/>
                <a:ea typeface="Calibri"/>
                <a:cs typeface="Calibri"/>
                <a:sym typeface="Calibri"/>
              </a:defRPr>
            </a:lvl2pPr>
            <a:lvl3pPr lvl="2" marR="0" rtl="0" algn="l">
              <a:lnSpc>
                <a:spcPct val="90000"/>
              </a:lnSpc>
              <a:spcBef>
                <a:spcPts val="400"/>
              </a:spcBef>
              <a:spcAft>
                <a:spcPts val="0"/>
              </a:spcAft>
              <a:buClr>
                <a:schemeClr val="accent1"/>
              </a:buClr>
              <a:buSzPts val="2400"/>
              <a:buFont typeface="Calibri"/>
              <a:buNone/>
              <a:defRPr b="0" i="0" sz="2400" u="none" cap="none" strike="noStrike">
                <a:solidFill>
                  <a:srgbClr val="3F3F3F"/>
                </a:solidFill>
                <a:latin typeface="Calibri"/>
                <a:ea typeface="Calibri"/>
                <a:cs typeface="Calibri"/>
                <a:sym typeface="Calibri"/>
              </a:defRPr>
            </a:lvl3pPr>
            <a:lvl4pPr lvl="3"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4pPr>
            <a:lvl5pPr lvl="4"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5pPr>
            <a:lvl6pPr lvl="5"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6pPr>
            <a:lvl7pPr lvl="6"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7pPr>
            <a:lvl8pPr lvl="7" marR="0" rtl="0" algn="l">
              <a:lnSpc>
                <a:spcPct val="90000"/>
              </a:lnSpc>
              <a:spcBef>
                <a:spcPts val="400"/>
              </a:spcBef>
              <a:spcAft>
                <a:spcPts val="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8pPr>
            <a:lvl9pPr lvl="8" marR="0" rtl="0" algn="l">
              <a:lnSpc>
                <a:spcPct val="90000"/>
              </a:lnSpc>
              <a:spcBef>
                <a:spcPts val="400"/>
              </a:spcBef>
              <a:spcAft>
                <a:spcPts val="400"/>
              </a:spcAft>
              <a:buClr>
                <a:schemeClr val="accent1"/>
              </a:buClr>
              <a:buSzPts val="2000"/>
              <a:buFont typeface="Calibri"/>
              <a:buNone/>
              <a:defRPr b="0" i="0" sz="2000" u="none" cap="none" strike="noStrike">
                <a:solidFill>
                  <a:srgbClr val="3F3F3F"/>
                </a:solidFill>
                <a:latin typeface="Calibri"/>
                <a:ea typeface="Calibri"/>
                <a:cs typeface="Calibri"/>
                <a:sym typeface="Calibri"/>
              </a:defRPr>
            </a:lvl9pPr>
          </a:lstStyle>
          <a:p/>
        </p:txBody>
      </p:sp>
      <p:sp>
        <p:nvSpPr>
          <p:cNvPr id="154" name="Google Shape;154;p22"/>
          <p:cNvSpPr txBox="1"/>
          <p:nvPr>
            <p:ph idx="1" type="body"/>
          </p:nvPr>
        </p:nvSpPr>
        <p:spPr>
          <a:xfrm>
            <a:off x="1097280" y="5907023"/>
            <a:ext cx="10113300" cy="594300"/>
          </a:xfrm>
          <a:prstGeom prst="rect">
            <a:avLst/>
          </a:prstGeom>
          <a:noFill/>
          <a:ln>
            <a:noFill/>
          </a:ln>
        </p:spPr>
        <p:txBody>
          <a:bodyPr anchorCtr="0" anchor="t" bIns="0" lIns="91425" spcFirstLastPara="1" rIns="91425" wrap="square" tIns="0">
            <a:noAutofit/>
          </a:bodyPr>
          <a:lstStyle>
            <a:lvl1pPr indent="-228600" lvl="0" marL="457200" marR="0" rtl="0" algn="l">
              <a:lnSpc>
                <a:spcPct val="90000"/>
              </a:lnSpc>
              <a:spcBef>
                <a:spcPts val="0"/>
              </a:spcBef>
              <a:spcAft>
                <a:spcPts val="0"/>
              </a:spcAft>
              <a:buClr>
                <a:schemeClr val="accent1"/>
              </a:buClr>
              <a:buSzPts val="1500"/>
              <a:buFont typeface="Calibri"/>
              <a:buNone/>
              <a:defRPr b="0" i="0" sz="1500" u="none" cap="none" strike="noStrike">
                <a:solidFill>
                  <a:srgbClr val="FFFFFF"/>
                </a:solidFill>
                <a:latin typeface="Calibri"/>
                <a:ea typeface="Calibri"/>
                <a:cs typeface="Calibri"/>
                <a:sym typeface="Calibri"/>
              </a:defRPr>
            </a:lvl1pPr>
            <a:lvl2pPr indent="-228600" lvl="1" marL="914400" marR="0" rtl="0" algn="l">
              <a:lnSpc>
                <a:spcPct val="90000"/>
              </a:lnSpc>
              <a:spcBef>
                <a:spcPts val="600"/>
              </a:spcBef>
              <a:spcAft>
                <a:spcPts val="0"/>
              </a:spcAft>
              <a:buClr>
                <a:schemeClr val="accent1"/>
              </a:buClr>
              <a:buSzPts val="1200"/>
              <a:buFont typeface="Calibri"/>
              <a:buNone/>
              <a:defRPr b="0" i="0" sz="1200" u="none" cap="none" strike="noStrike">
                <a:solidFill>
                  <a:srgbClr val="3F3F3F"/>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accent1"/>
              </a:buClr>
              <a:buSzPts val="1000"/>
              <a:buFont typeface="Calibri"/>
              <a:buNone/>
              <a:defRPr b="0" i="0" sz="1000" u="none" cap="none" strike="noStrike">
                <a:solidFill>
                  <a:srgbClr val="3F3F3F"/>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8pPr>
            <a:lvl9pPr indent="-228600" lvl="8" marL="4114800" marR="0" rtl="0" algn="l">
              <a:lnSpc>
                <a:spcPct val="90000"/>
              </a:lnSpc>
              <a:spcBef>
                <a:spcPts val="400"/>
              </a:spcBef>
              <a:spcAft>
                <a:spcPts val="400"/>
              </a:spcAft>
              <a:buClr>
                <a:schemeClr val="accent1"/>
              </a:buClr>
              <a:buSzPts val="900"/>
              <a:buFont typeface="Calibri"/>
              <a:buNone/>
              <a:defRPr b="0" i="0" sz="900" u="none" cap="none" strike="noStrike">
                <a:solidFill>
                  <a:srgbClr val="3F3F3F"/>
                </a:solidFill>
                <a:latin typeface="Calibri"/>
                <a:ea typeface="Calibri"/>
                <a:cs typeface="Calibri"/>
                <a:sym typeface="Calibri"/>
              </a:defRPr>
            </a:lvl9pPr>
          </a:lstStyle>
          <a:p/>
        </p:txBody>
      </p:sp>
      <p:sp>
        <p:nvSpPr>
          <p:cNvPr id="155" name="Google Shape;155;p22"/>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6" name="Google Shape;156;p22"/>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 name="Google Shape;157;p22"/>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8" name="Shape 158"/>
        <p:cNvGrpSpPr/>
        <p:nvPr/>
      </p:nvGrpSpPr>
      <p:grpSpPr>
        <a:xfrm>
          <a:off x="0" y="0"/>
          <a:ext cx="0" cy="0"/>
          <a:chOff x="0" y="0"/>
          <a:chExt cx="0" cy="0"/>
        </a:xfrm>
      </p:grpSpPr>
      <p:sp>
        <p:nvSpPr>
          <p:cNvPr id="159" name="Google Shape;159;p2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0" name="Google Shape;160;p23"/>
          <p:cNvSpPr txBox="1"/>
          <p:nvPr>
            <p:ph idx="1" type="body"/>
          </p:nvPr>
        </p:nvSpPr>
        <p:spPr>
          <a:xfrm rot="5400000">
            <a:off x="4114830" y="-1171816"/>
            <a:ext cx="4023300" cy="10058400"/>
          </a:xfrm>
          <a:prstGeom prst="rect">
            <a:avLst/>
          </a:prstGeom>
          <a:noFill/>
          <a:ln>
            <a:noFill/>
          </a:ln>
        </p:spPr>
        <p:txBody>
          <a:bodyPr anchorCtr="0" anchor="t" bIns="0" lIns="45700" spcFirstLastPara="1" rIns="45700" wrap="square" tIns="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61" name="Google Shape;161;p23"/>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2" name="Google Shape;162;p23"/>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3" name="Google Shape;163;p2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64" name="Shape 164"/>
        <p:cNvGrpSpPr/>
        <p:nvPr/>
      </p:nvGrpSpPr>
      <p:grpSpPr>
        <a:xfrm>
          <a:off x="0" y="0"/>
          <a:ext cx="0" cy="0"/>
          <a:chOff x="0" y="0"/>
          <a:chExt cx="0" cy="0"/>
        </a:xfrm>
      </p:grpSpPr>
      <p:sp>
        <p:nvSpPr>
          <p:cNvPr id="165" name="Google Shape;165;p24"/>
          <p:cNvSpPr/>
          <p:nvPr/>
        </p:nvSpPr>
        <p:spPr>
          <a:xfrm>
            <a:off x="3175" y="6400800"/>
            <a:ext cx="121887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4"/>
          <p:cNvSpPr/>
          <p:nvPr/>
        </p:nvSpPr>
        <p:spPr>
          <a:xfrm>
            <a:off x="15" y="6334316"/>
            <a:ext cx="12188700" cy="63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4"/>
          <p:cNvSpPr txBox="1"/>
          <p:nvPr>
            <p:ph type="title"/>
          </p:nvPr>
        </p:nvSpPr>
        <p:spPr>
          <a:xfrm rot="5400000">
            <a:off x="7160700" y="1978978"/>
            <a:ext cx="5757300" cy="26289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8" name="Google Shape;168;p24"/>
          <p:cNvSpPr txBox="1"/>
          <p:nvPr>
            <p:ph idx="1" type="body"/>
          </p:nvPr>
        </p:nvSpPr>
        <p:spPr>
          <a:xfrm rot="5400000">
            <a:off x="1826700" y="-573722"/>
            <a:ext cx="5757300" cy="7734300"/>
          </a:xfrm>
          <a:prstGeom prst="rect">
            <a:avLst/>
          </a:prstGeom>
          <a:noFill/>
          <a:ln>
            <a:noFill/>
          </a:ln>
        </p:spPr>
        <p:txBody>
          <a:bodyPr anchorCtr="0" anchor="t" bIns="0" lIns="45700" spcFirstLastPara="1" rIns="45700" wrap="square" tIns="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69" name="Google Shape;169;p24"/>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0" name="Google Shape;170;p24"/>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cap="non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1" name="Google Shape;171;p24"/>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50">
                <a:solidFill>
                  <a:srgbClr val="FFFFFF"/>
                </a:solidFill>
                <a:latin typeface="Calibri"/>
                <a:ea typeface="Calibri"/>
                <a:cs typeface="Calibri"/>
                <a:sym typeface="Calibri"/>
              </a:defRPr>
            </a:lvl1pPr>
            <a:lvl2pPr indent="0" lvl="1" marL="0" marR="0" rtl="0" algn="r">
              <a:spcBef>
                <a:spcPts val="0"/>
              </a:spcBef>
              <a:buNone/>
              <a:defRPr sz="1050">
                <a:solidFill>
                  <a:srgbClr val="FFFFFF"/>
                </a:solidFill>
                <a:latin typeface="Calibri"/>
                <a:ea typeface="Calibri"/>
                <a:cs typeface="Calibri"/>
                <a:sym typeface="Calibri"/>
              </a:defRPr>
            </a:lvl2pPr>
            <a:lvl3pPr indent="0" lvl="2" marL="0" marR="0" rtl="0" algn="r">
              <a:spcBef>
                <a:spcPts val="0"/>
              </a:spcBef>
              <a:buNone/>
              <a:defRPr sz="1050">
                <a:solidFill>
                  <a:srgbClr val="FFFFFF"/>
                </a:solidFill>
                <a:latin typeface="Calibri"/>
                <a:ea typeface="Calibri"/>
                <a:cs typeface="Calibri"/>
                <a:sym typeface="Calibri"/>
              </a:defRPr>
            </a:lvl3pPr>
            <a:lvl4pPr indent="0" lvl="3" marL="0" marR="0" rtl="0" algn="r">
              <a:spcBef>
                <a:spcPts val="0"/>
              </a:spcBef>
              <a:buNone/>
              <a:defRPr sz="1050">
                <a:solidFill>
                  <a:srgbClr val="FFFFFF"/>
                </a:solidFill>
                <a:latin typeface="Calibri"/>
                <a:ea typeface="Calibri"/>
                <a:cs typeface="Calibri"/>
                <a:sym typeface="Calibri"/>
              </a:defRPr>
            </a:lvl4pPr>
            <a:lvl5pPr indent="0" lvl="4" marL="0" marR="0" rtl="0" algn="r">
              <a:spcBef>
                <a:spcPts val="0"/>
              </a:spcBef>
              <a:buNone/>
              <a:defRPr sz="1050">
                <a:solidFill>
                  <a:srgbClr val="FFFFFF"/>
                </a:solidFill>
                <a:latin typeface="Calibri"/>
                <a:ea typeface="Calibri"/>
                <a:cs typeface="Calibri"/>
                <a:sym typeface="Calibri"/>
              </a:defRPr>
            </a:lvl5pPr>
            <a:lvl6pPr indent="0" lvl="5" marL="0" marR="0" rtl="0" algn="r">
              <a:spcBef>
                <a:spcPts val="0"/>
              </a:spcBef>
              <a:buNone/>
              <a:defRPr sz="1050">
                <a:solidFill>
                  <a:srgbClr val="FFFFFF"/>
                </a:solidFill>
                <a:latin typeface="Calibri"/>
                <a:ea typeface="Calibri"/>
                <a:cs typeface="Calibri"/>
                <a:sym typeface="Calibri"/>
              </a:defRPr>
            </a:lvl6pPr>
            <a:lvl7pPr indent="0" lvl="6" marL="0" marR="0" rtl="0" algn="r">
              <a:spcBef>
                <a:spcPts val="0"/>
              </a:spcBef>
              <a:buNone/>
              <a:defRPr sz="1050">
                <a:solidFill>
                  <a:srgbClr val="FFFFFF"/>
                </a:solidFill>
                <a:latin typeface="Calibri"/>
                <a:ea typeface="Calibri"/>
                <a:cs typeface="Calibri"/>
                <a:sym typeface="Calibri"/>
              </a:defRPr>
            </a:lvl7pPr>
            <a:lvl8pPr indent="0" lvl="7" marL="0" marR="0" rtl="0" algn="r">
              <a:spcBef>
                <a:spcPts val="0"/>
              </a:spcBef>
              <a:buNone/>
              <a:defRPr sz="1050">
                <a:solidFill>
                  <a:srgbClr val="FFFFFF"/>
                </a:solidFill>
                <a:latin typeface="Calibri"/>
                <a:ea typeface="Calibri"/>
                <a:cs typeface="Calibri"/>
                <a:sym typeface="Calibri"/>
              </a:defRPr>
            </a:lvl8pPr>
            <a:lvl9pPr indent="0" lvl="8" marL="0" marR="0" rtl="0" algn="r">
              <a:spcBef>
                <a:spcPts val="0"/>
              </a:spcBef>
              <a:buNone/>
              <a:defRPr sz="1050">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0" y="6334316"/>
            <a:ext cx="12192000" cy="66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4" name="Google Shape;84;p13"/>
          <p:cNvSpPr txBox="1"/>
          <p:nvPr>
            <p:ph idx="1" type="body"/>
          </p:nvPr>
        </p:nvSpPr>
        <p:spPr>
          <a:xfrm>
            <a:off x="1097280" y="1845734"/>
            <a:ext cx="10058400" cy="4023300"/>
          </a:xfrm>
          <a:prstGeom prst="rect">
            <a:avLst/>
          </a:prstGeom>
          <a:noFill/>
          <a:ln>
            <a:noFill/>
          </a:ln>
        </p:spPr>
        <p:txBody>
          <a:bodyPr anchorCtr="0" anchor="t" bIns="45700" lIns="0" spcFirstLastPara="1" rIns="0" wrap="square" tIns="45700">
            <a:no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85" name="Google Shape;85;p13"/>
          <p:cNvSpPr txBox="1"/>
          <p:nvPr>
            <p:ph idx="10" type="dt"/>
          </p:nvPr>
        </p:nvSpPr>
        <p:spPr>
          <a:xfrm>
            <a:off x="1097280" y="6459785"/>
            <a:ext cx="24723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13"/>
          <p:cNvSpPr txBox="1"/>
          <p:nvPr>
            <p:ph idx="11" type="ftr"/>
          </p:nvPr>
        </p:nvSpPr>
        <p:spPr>
          <a:xfrm>
            <a:off x="3686185" y="6459785"/>
            <a:ext cx="4822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13"/>
          <p:cNvSpPr txBox="1"/>
          <p:nvPr>
            <p:ph idx="12" type="sldNum"/>
          </p:nvPr>
        </p:nvSpPr>
        <p:spPr>
          <a:xfrm>
            <a:off x="9900458" y="6459785"/>
            <a:ext cx="13119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88" name="Google Shape;88;p13"/>
          <p:cNvCxnSpPr/>
          <p:nvPr/>
        </p:nvCxnSpPr>
        <p:spPr>
          <a:xfrm>
            <a:off x="1193532" y="1737845"/>
            <a:ext cx="996690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28.jp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jpg"/><Relationship Id="rId4" Type="http://schemas.openxmlformats.org/officeDocument/2006/relationships/image" Target="../media/image11.jpg"/><Relationship Id="rId10" Type="http://schemas.openxmlformats.org/officeDocument/2006/relationships/image" Target="../media/image21.jpg"/><Relationship Id="rId9" Type="http://schemas.openxmlformats.org/officeDocument/2006/relationships/image" Target="../media/image8.jpg"/><Relationship Id="rId5" Type="http://schemas.openxmlformats.org/officeDocument/2006/relationships/image" Target="../media/image14.jpg"/><Relationship Id="rId6" Type="http://schemas.openxmlformats.org/officeDocument/2006/relationships/image" Target="../media/image17.jpg"/><Relationship Id="rId7" Type="http://schemas.openxmlformats.org/officeDocument/2006/relationships/image" Target="../media/image24.jpg"/><Relationship Id="rId8"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 Id="rId4" Type="http://schemas.openxmlformats.org/officeDocument/2006/relationships/image" Target="../media/image11.jpg"/><Relationship Id="rId10" Type="http://schemas.openxmlformats.org/officeDocument/2006/relationships/image" Target="../media/image21.jpg"/><Relationship Id="rId9" Type="http://schemas.openxmlformats.org/officeDocument/2006/relationships/image" Target="../media/image8.jpg"/><Relationship Id="rId5" Type="http://schemas.openxmlformats.org/officeDocument/2006/relationships/image" Target="../media/image14.jpg"/><Relationship Id="rId6" Type="http://schemas.openxmlformats.org/officeDocument/2006/relationships/image" Target="../media/image17.jpg"/><Relationship Id="rId7" Type="http://schemas.openxmlformats.org/officeDocument/2006/relationships/image" Target="../media/image24.jpg"/><Relationship Id="rId8"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www.youtube.com/watch?v=gXNacbh9zv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6.jpg"/><Relationship Id="rId5" Type="http://schemas.openxmlformats.org/officeDocument/2006/relationships/image" Target="../media/image13.jp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1.jpg"/><Relationship Id="rId5"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Making </a:t>
            </a:r>
            <a:endParaRPr b="0" i="0" sz="6000" u="none" cap="none" strike="noStrike">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6000"/>
              <a:buFont typeface="Calibri"/>
              <a:buNone/>
            </a:pPr>
            <a:r>
              <a:rPr b="0" i="0" lang="en-US" sz="6000" u="none" cap="none" strike="noStrike">
                <a:solidFill>
                  <a:schemeClr val="dk1"/>
                </a:solidFill>
                <a:latin typeface="Calibri"/>
                <a:ea typeface="Calibri"/>
                <a:cs typeface="Calibri"/>
                <a:sym typeface="Calibri"/>
              </a:rPr>
              <a:t>Picture Frames</a:t>
            </a:r>
            <a:endParaRPr b="0" i="0" sz="6000" u="none" cap="none" strike="noStrike">
              <a:solidFill>
                <a:schemeClr val="dk1"/>
              </a:solidFill>
              <a:latin typeface="Calibri"/>
              <a:ea typeface="Calibri"/>
              <a:cs typeface="Calibri"/>
              <a:sym typeface="Calibri"/>
            </a:endParaRPr>
          </a:p>
        </p:txBody>
      </p:sp>
      <p:sp>
        <p:nvSpPr>
          <p:cNvPr id="177" name="Google Shape;177;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Arial"/>
              <a:buNone/>
            </a:pPr>
            <a:r>
              <a:rPr lang="en-US"/>
              <a:t>To honor our loved ones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txBox="1"/>
          <p:nvPr>
            <p:ph type="title"/>
          </p:nvPr>
        </p:nvSpPr>
        <p:spPr>
          <a:xfrm>
            <a:off x="838200" y="0"/>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Frames with Vertical Sticks</a:t>
            </a:r>
            <a:endParaRPr b="0" i="0" sz="4400" u="none" cap="none" strike="noStrike">
              <a:solidFill>
                <a:schemeClr val="dk1"/>
              </a:solidFill>
              <a:latin typeface="Calibri"/>
              <a:ea typeface="Calibri"/>
              <a:cs typeface="Calibri"/>
              <a:sym typeface="Calibri"/>
            </a:endParaRPr>
          </a:p>
        </p:txBody>
      </p:sp>
      <p:pic>
        <p:nvPicPr>
          <p:cNvPr id="246" name="Google Shape;246;p34"/>
          <p:cNvPicPr preferRelativeResize="0"/>
          <p:nvPr>
            <p:ph idx="1" type="body"/>
          </p:nvPr>
        </p:nvPicPr>
        <p:blipFill rotWithShape="1">
          <a:blip r:embed="rId3">
            <a:alphaModFix/>
          </a:blip>
          <a:srcRect b="0" l="0" r="0" t="0"/>
          <a:stretch/>
        </p:blipFill>
        <p:spPr>
          <a:xfrm rot="5400000">
            <a:off x="810744" y="2297968"/>
            <a:ext cx="4768727" cy="4351338"/>
          </a:xfrm>
          <a:prstGeom prst="rect">
            <a:avLst/>
          </a:prstGeom>
          <a:noFill/>
          <a:ln>
            <a:noFill/>
          </a:ln>
        </p:spPr>
      </p:pic>
      <p:pic>
        <p:nvPicPr>
          <p:cNvPr id="247" name="Google Shape;247;p34"/>
          <p:cNvPicPr preferRelativeResize="0"/>
          <p:nvPr/>
        </p:nvPicPr>
        <p:blipFill rotWithShape="1">
          <a:blip r:embed="rId4">
            <a:alphaModFix/>
          </a:blip>
          <a:srcRect b="0" l="0" r="0" t="0"/>
          <a:stretch/>
        </p:blipFill>
        <p:spPr>
          <a:xfrm>
            <a:off x="5629519" y="2089273"/>
            <a:ext cx="5724281" cy="4241189"/>
          </a:xfrm>
          <a:prstGeom prst="rect">
            <a:avLst/>
          </a:prstGeom>
          <a:noFill/>
          <a:ln>
            <a:noFill/>
          </a:ln>
        </p:spPr>
      </p:pic>
      <p:sp>
        <p:nvSpPr>
          <p:cNvPr id="248" name="Google Shape;248;p34"/>
          <p:cNvSpPr txBox="1"/>
          <p:nvPr/>
        </p:nvSpPr>
        <p:spPr>
          <a:xfrm>
            <a:off x="1641230" y="1383323"/>
            <a:ext cx="9355015"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Front					Back</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5"/>
          <p:cNvSpPr txBox="1"/>
          <p:nvPr>
            <p:ph type="title"/>
          </p:nvPr>
        </p:nvSpPr>
        <p:spPr>
          <a:xfrm>
            <a:off x="603738" y="276802"/>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3600" u="none" cap="none" strike="noStrike">
                <a:solidFill>
                  <a:schemeClr val="dk1"/>
                </a:solidFill>
                <a:latin typeface="Calibri"/>
                <a:ea typeface="Calibri"/>
                <a:cs typeface="Calibri"/>
                <a:sym typeface="Calibri"/>
              </a:rPr>
              <a:t>Frames with Magnets				   Frames with Ribbon</a:t>
            </a:r>
            <a:endParaRPr b="0" i="0" sz="3600" u="none" cap="none" strike="noStrike">
              <a:solidFill>
                <a:schemeClr val="dk1"/>
              </a:solidFill>
              <a:latin typeface="Calibri"/>
              <a:ea typeface="Calibri"/>
              <a:cs typeface="Calibri"/>
              <a:sym typeface="Calibri"/>
            </a:endParaRPr>
          </a:p>
        </p:txBody>
      </p:sp>
      <p:pic>
        <p:nvPicPr>
          <p:cNvPr id="254" name="Google Shape;254;p35"/>
          <p:cNvPicPr preferRelativeResize="0"/>
          <p:nvPr/>
        </p:nvPicPr>
        <p:blipFill rotWithShape="1">
          <a:blip r:embed="rId3">
            <a:alphaModFix/>
          </a:blip>
          <a:srcRect b="0" l="15178" r="8497" t="0"/>
          <a:stretch/>
        </p:blipFill>
        <p:spPr>
          <a:xfrm rot="-5400000">
            <a:off x="555173" y="1725015"/>
            <a:ext cx="4874237" cy="4628941"/>
          </a:xfrm>
          <a:prstGeom prst="rect">
            <a:avLst/>
          </a:prstGeom>
          <a:noFill/>
          <a:ln>
            <a:noFill/>
          </a:ln>
        </p:spPr>
      </p:pic>
      <p:sp>
        <p:nvSpPr>
          <p:cNvPr id="255" name="Google Shape;255;p35"/>
          <p:cNvSpPr txBox="1"/>
          <p:nvPr/>
        </p:nvSpPr>
        <p:spPr>
          <a:xfrm>
            <a:off x="1641230" y="1383323"/>
            <a:ext cx="9355015"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				</a:t>
            </a:r>
            <a:endParaRPr b="0" i="0" sz="3600" u="none" cap="none" strike="noStrike">
              <a:solidFill>
                <a:schemeClr val="dk1"/>
              </a:solidFill>
              <a:latin typeface="Calibri"/>
              <a:ea typeface="Calibri"/>
              <a:cs typeface="Calibri"/>
              <a:sym typeface="Calibri"/>
            </a:endParaRPr>
          </a:p>
        </p:txBody>
      </p:sp>
      <p:pic>
        <p:nvPicPr>
          <p:cNvPr id="256" name="Google Shape;256;p35"/>
          <p:cNvPicPr preferRelativeResize="0"/>
          <p:nvPr/>
        </p:nvPicPr>
        <p:blipFill rotWithShape="1">
          <a:blip r:embed="rId4">
            <a:alphaModFix/>
          </a:blip>
          <a:srcRect b="10232" l="0" r="0" t="0"/>
          <a:stretch/>
        </p:blipFill>
        <p:spPr>
          <a:xfrm>
            <a:off x="6488600" y="1602375"/>
            <a:ext cx="4072307" cy="4874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type="title"/>
          </p:nvPr>
        </p:nvSpPr>
        <p:spPr>
          <a:xfrm>
            <a:off x="814754" y="0"/>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Frames with Rubberbands</a:t>
            </a:r>
            <a:endParaRPr b="0" i="0" sz="4400" u="none" cap="none" strike="noStrike">
              <a:solidFill>
                <a:schemeClr val="dk1"/>
              </a:solidFill>
              <a:latin typeface="Calibri"/>
              <a:ea typeface="Calibri"/>
              <a:cs typeface="Calibri"/>
              <a:sym typeface="Calibri"/>
            </a:endParaRPr>
          </a:p>
        </p:txBody>
      </p:sp>
      <p:pic>
        <p:nvPicPr>
          <p:cNvPr id="262" name="Google Shape;262;p36"/>
          <p:cNvPicPr preferRelativeResize="0"/>
          <p:nvPr>
            <p:ph idx="1" type="body"/>
          </p:nvPr>
        </p:nvPicPr>
        <p:blipFill rotWithShape="1">
          <a:blip r:embed="rId3">
            <a:alphaModFix/>
          </a:blip>
          <a:srcRect b="0" l="4112" r="12277" t="0"/>
          <a:stretch/>
        </p:blipFill>
        <p:spPr>
          <a:xfrm rot="5400000">
            <a:off x="951273" y="2256936"/>
            <a:ext cx="4850789" cy="4351338"/>
          </a:xfrm>
          <a:prstGeom prst="rect">
            <a:avLst/>
          </a:prstGeom>
          <a:noFill/>
          <a:ln>
            <a:noFill/>
          </a:ln>
        </p:spPr>
      </p:pic>
      <p:pic>
        <p:nvPicPr>
          <p:cNvPr id="263" name="Google Shape;263;p36"/>
          <p:cNvPicPr preferRelativeResize="0"/>
          <p:nvPr/>
        </p:nvPicPr>
        <p:blipFill rotWithShape="1">
          <a:blip r:embed="rId4">
            <a:alphaModFix/>
          </a:blip>
          <a:srcRect b="0" l="4448" r="4953" t="0"/>
          <a:stretch/>
        </p:blipFill>
        <p:spPr>
          <a:xfrm rot="5400000">
            <a:off x="6246100" y="2477134"/>
            <a:ext cx="4793473" cy="3968259"/>
          </a:xfrm>
          <a:prstGeom prst="rect">
            <a:avLst/>
          </a:prstGeom>
          <a:noFill/>
          <a:ln>
            <a:noFill/>
          </a:ln>
        </p:spPr>
      </p:pic>
      <p:sp>
        <p:nvSpPr>
          <p:cNvPr id="264" name="Google Shape;264;p36"/>
          <p:cNvSpPr txBox="1"/>
          <p:nvPr/>
        </p:nvSpPr>
        <p:spPr>
          <a:xfrm>
            <a:off x="814754" y="1034716"/>
            <a:ext cx="11116946" cy="9948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Front (4 sticks for front)		Side (4 sticks for the stand)</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7"/>
          <p:cNvSpPr txBox="1"/>
          <p:nvPr>
            <p:ph type="title"/>
          </p:nvPr>
        </p:nvSpPr>
        <p:spPr>
          <a:xfrm>
            <a:off x="351692" y="2287710"/>
            <a:ext cx="11512062" cy="188570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400"/>
              <a:buFont typeface="Calibri"/>
              <a:buNone/>
            </a:pPr>
            <a:r>
              <a:rPr b="1" i="0" lang="en-US" sz="3400" u="none" cap="none" strike="noStrike">
                <a:solidFill>
                  <a:schemeClr val="dk1"/>
                </a:solidFill>
                <a:latin typeface="Calibri"/>
                <a:ea typeface="Calibri"/>
                <a:cs typeface="Calibri"/>
                <a:sym typeface="Calibri"/>
              </a:rPr>
              <a:t>TASK</a:t>
            </a:r>
            <a:r>
              <a:rPr b="0" i="0" lang="en-US" sz="3400" u="none" cap="none" strike="noStrike">
                <a:solidFill>
                  <a:schemeClr val="dk1"/>
                </a:solidFill>
                <a:latin typeface="Calibri"/>
                <a:ea typeface="Calibri"/>
                <a:cs typeface="Calibri"/>
                <a:sym typeface="Calibri"/>
              </a:rPr>
              <a:t>: Our class is going to make picture frames for a class display to honor our loved ones. </a:t>
            </a:r>
            <a:endParaRPr b="0"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br>
              <a:rPr b="0" i="0" lang="en-US" sz="3400" u="none" cap="none" strike="noStrike">
                <a:solidFill>
                  <a:schemeClr val="dk1"/>
                </a:solidFill>
                <a:latin typeface="Calibri"/>
                <a:ea typeface="Calibri"/>
                <a:cs typeface="Calibri"/>
                <a:sym typeface="Calibri"/>
              </a:rPr>
            </a:br>
            <a:r>
              <a:rPr b="0" i="0" lang="en-US" sz="3400" u="none" cap="none" strike="noStrike">
                <a:solidFill>
                  <a:schemeClr val="dk1"/>
                </a:solidFill>
                <a:latin typeface="Calibri"/>
                <a:ea typeface="Calibri"/>
                <a:cs typeface="Calibri"/>
                <a:sym typeface="Calibri"/>
              </a:rPr>
              <a:t>1) Decide what kind of frame or frames we should make.</a:t>
            </a:r>
            <a:br>
              <a:rPr b="0" i="0" lang="en-US" sz="3400" u="none" cap="none" strike="noStrike">
                <a:solidFill>
                  <a:schemeClr val="dk1"/>
                </a:solidFill>
                <a:latin typeface="Calibri"/>
                <a:ea typeface="Calibri"/>
                <a:cs typeface="Calibri"/>
                <a:sym typeface="Calibri"/>
              </a:rPr>
            </a:br>
            <a:br>
              <a:rPr b="0" i="0" lang="en-US" sz="3400" u="none" cap="none" strike="noStrike">
                <a:solidFill>
                  <a:schemeClr val="dk1"/>
                </a:solidFill>
                <a:latin typeface="Calibri"/>
                <a:ea typeface="Calibri"/>
                <a:cs typeface="Calibri"/>
                <a:sym typeface="Calibri"/>
              </a:rPr>
            </a:br>
            <a:r>
              <a:rPr b="0" i="0" lang="en-US" sz="3400" u="none" cap="none" strike="noStrike">
                <a:solidFill>
                  <a:schemeClr val="dk1"/>
                </a:solidFill>
                <a:latin typeface="Calibri"/>
                <a:ea typeface="Calibri"/>
                <a:cs typeface="Calibri"/>
                <a:sym typeface="Calibri"/>
              </a:rPr>
              <a:t>2) Make a plan that shows how many packages of popsicle sticks you will need to so that everyone in our class can make at least one picture frame for our class display. We want to have enough popsicle sticks, but not many leftovers.</a:t>
            </a:r>
            <a:br>
              <a:rPr b="0" i="0" lang="en-US" sz="3400" u="none" cap="none" strike="noStrike">
                <a:solidFill>
                  <a:schemeClr val="dk1"/>
                </a:solidFill>
                <a:latin typeface="Calibri"/>
                <a:ea typeface="Calibri"/>
                <a:cs typeface="Calibri"/>
                <a:sym typeface="Calibri"/>
              </a:rPr>
            </a:br>
            <a:br>
              <a:rPr b="0" i="0" lang="en-US" sz="3400" u="none" cap="none" strike="noStrike">
                <a:solidFill>
                  <a:schemeClr val="dk1"/>
                </a:solidFill>
                <a:latin typeface="Calibri"/>
                <a:ea typeface="Calibri"/>
                <a:cs typeface="Calibri"/>
                <a:sym typeface="Calibri"/>
              </a:rPr>
            </a:br>
            <a:r>
              <a:rPr b="0" i="0" lang="en-US" sz="3400" u="none" cap="none" strike="noStrike">
                <a:solidFill>
                  <a:schemeClr val="dk1"/>
                </a:solidFill>
                <a:latin typeface="Calibri"/>
                <a:ea typeface="Calibri"/>
                <a:cs typeface="Calibri"/>
                <a:sym typeface="Calibri"/>
              </a:rPr>
              <a:t>3) </a:t>
            </a:r>
            <a:r>
              <a:rPr b="0" i="1" lang="en-US" sz="3400" u="none" cap="none" strike="noStrike">
                <a:solidFill>
                  <a:schemeClr val="dk1"/>
                </a:solidFill>
                <a:latin typeface="Calibri"/>
                <a:ea typeface="Calibri"/>
                <a:cs typeface="Calibri"/>
                <a:sym typeface="Calibri"/>
              </a:rPr>
              <a:t>Extension</a:t>
            </a:r>
            <a:r>
              <a:rPr b="0" i="0" lang="en-US" sz="3400" u="none" cap="none" strike="noStrike">
                <a:solidFill>
                  <a:schemeClr val="dk1"/>
                </a:solidFill>
                <a:latin typeface="Calibri"/>
                <a:ea typeface="Calibri"/>
                <a:cs typeface="Calibri"/>
                <a:sym typeface="Calibri"/>
              </a:rPr>
              <a:t>: Shows what materials we need to hang or stand the frames (rubber bands, ribbon, magnets)</a:t>
            </a:r>
            <a:endParaRPr b="0" i="0" sz="34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8"/>
          <p:cNvSpPr txBox="1"/>
          <p:nvPr>
            <p:ph type="title"/>
          </p:nvPr>
        </p:nvSpPr>
        <p:spPr>
          <a:xfrm>
            <a:off x="838200" y="365125"/>
            <a:ext cx="10515600" cy="708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Packages of Popsicle Sticks</a:t>
            </a:r>
            <a:endParaRPr b="0" i="0" sz="4400" u="none" cap="none" strike="noStrike">
              <a:solidFill>
                <a:schemeClr val="dk1"/>
              </a:solidFill>
              <a:latin typeface="Calibri"/>
              <a:ea typeface="Calibri"/>
              <a:cs typeface="Calibri"/>
              <a:sym typeface="Calibri"/>
            </a:endParaRPr>
          </a:p>
        </p:txBody>
      </p:sp>
      <p:sp>
        <p:nvSpPr>
          <p:cNvPr id="275" name="Google Shape;275;p38"/>
          <p:cNvSpPr txBox="1"/>
          <p:nvPr>
            <p:ph idx="1" type="body"/>
          </p:nvPr>
        </p:nvSpPr>
        <p:spPr>
          <a:xfrm>
            <a:off x="838200" y="10734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rPr b="0" i="0" lang="en-US" sz="2800" u="none" cap="none" strike="noStrike">
                <a:solidFill>
                  <a:schemeClr val="dk1"/>
                </a:solidFill>
                <a:latin typeface="Calibri"/>
                <a:ea typeface="Calibri"/>
                <a:cs typeface="Calibri"/>
                <a:sym typeface="Calibri"/>
              </a:rPr>
              <a:t>60 plain jumbo sticks								100 multi-colored sticks</a:t>
            </a:r>
            <a:endParaRPr b="0" i="0" sz="2800" u="none" cap="none" strike="noStrike">
              <a:solidFill>
                <a:schemeClr val="dk1"/>
              </a:solidFill>
              <a:latin typeface="Calibri"/>
              <a:ea typeface="Calibri"/>
              <a:cs typeface="Calibri"/>
              <a:sym typeface="Calibri"/>
            </a:endParaRPr>
          </a:p>
        </p:txBody>
      </p:sp>
      <p:pic>
        <p:nvPicPr>
          <p:cNvPr id="276" name="Google Shape;276;p38"/>
          <p:cNvPicPr preferRelativeResize="0"/>
          <p:nvPr/>
        </p:nvPicPr>
        <p:blipFill rotWithShape="1">
          <a:blip r:embed="rId3">
            <a:alphaModFix/>
          </a:blip>
          <a:srcRect b="0" l="0" r="0" t="0"/>
          <a:stretch/>
        </p:blipFill>
        <p:spPr>
          <a:xfrm>
            <a:off x="838200" y="1753676"/>
            <a:ext cx="3343500" cy="5176125"/>
          </a:xfrm>
          <a:prstGeom prst="rect">
            <a:avLst/>
          </a:prstGeom>
          <a:noFill/>
          <a:ln>
            <a:noFill/>
          </a:ln>
        </p:spPr>
      </p:pic>
      <p:pic>
        <p:nvPicPr>
          <p:cNvPr id="277" name="Google Shape;277;p38"/>
          <p:cNvPicPr preferRelativeResize="0"/>
          <p:nvPr/>
        </p:nvPicPr>
        <p:blipFill rotWithShape="1">
          <a:blip r:embed="rId4">
            <a:alphaModFix/>
          </a:blip>
          <a:srcRect b="0" l="0" r="0" t="0"/>
          <a:stretch/>
        </p:blipFill>
        <p:spPr>
          <a:xfrm>
            <a:off x="7077525" y="1753675"/>
            <a:ext cx="3732175" cy="4976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Other Materials </a:t>
            </a:r>
            <a:endParaRPr b="0" i="0" sz="4400" u="none" cap="none" strike="noStrike">
              <a:solidFill>
                <a:schemeClr val="dk1"/>
              </a:solidFill>
              <a:latin typeface="Calibri"/>
              <a:ea typeface="Calibri"/>
              <a:cs typeface="Calibri"/>
              <a:sym typeface="Calibri"/>
            </a:endParaRPr>
          </a:p>
        </p:txBody>
      </p:sp>
      <p:sp>
        <p:nvSpPr>
          <p:cNvPr id="283" name="Google Shape;283;p3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Rubber bands (50 per package)</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Magnets (50 per package)</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Ribbon for hanging (9 feet per spool) </a:t>
            </a:r>
            <a:endParaRPr b="0" i="0" sz="2800" u="none" cap="none" strike="noStrike">
              <a:solidFill>
                <a:schemeClr val="dk1"/>
              </a:solidFill>
              <a:latin typeface="Calibri"/>
              <a:ea typeface="Calibri"/>
              <a:cs typeface="Calibri"/>
              <a:sym typeface="Calibri"/>
            </a:endParaRPr>
          </a:p>
          <a:p>
            <a:pPr indent="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284" name="Google Shape;284;p39"/>
          <p:cNvPicPr preferRelativeResize="0"/>
          <p:nvPr/>
        </p:nvPicPr>
        <p:blipFill rotWithShape="1">
          <a:blip r:embed="rId3">
            <a:alphaModFix/>
          </a:blip>
          <a:srcRect b="15673" l="9111" r="8873" t="6116"/>
          <a:stretch/>
        </p:blipFill>
        <p:spPr>
          <a:xfrm>
            <a:off x="5854125" y="515750"/>
            <a:ext cx="2383827" cy="2244171"/>
          </a:xfrm>
          <a:prstGeom prst="rect">
            <a:avLst/>
          </a:prstGeom>
          <a:noFill/>
          <a:ln>
            <a:noFill/>
          </a:ln>
        </p:spPr>
      </p:pic>
      <p:pic>
        <p:nvPicPr>
          <p:cNvPr id="285" name="Google Shape;285;p39"/>
          <p:cNvPicPr preferRelativeResize="0"/>
          <p:nvPr/>
        </p:nvPicPr>
        <p:blipFill rotWithShape="1">
          <a:blip r:embed="rId4">
            <a:alphaModFix/>
          </a:blip>
          <a:srcRect b="9750" l="0" r="0" t="13824"/>
          <a:stretch/>
        </p:blipFill>
        <p:spPr>
          <a:xfrm>
            <a:off x="6927700" y="4605201"/>
            <a:ext cx="2046726" cy="2085552"/>
          </a:xfrm>
          <a:prstGeom prst="rect">
            <a:avLst/>
          </a:prstGeom>
          <a:noFill/>
          <a:ln>
            <a:noFill/>
          </a:ln>
        </p:spPr>
      </p:pic>
      <p:pic>
        <p:nvPicPr>
          <p:cNvPr id="286" name="Google Shape;286;p39"/>
          <p:cNvPicPr preferRelativeResize="0"/>
          <p:nvPr/>
        </p:nvPicPr>
        <p:blipFill rotWithShape="1">
          <a:blip r:embed="rId5">
            <a:alphaModFix/>
          </a:blip>
          <a:srcRect b="0" l="0" r="0" t="0"/>
          <a:stretch/>
        </p:blipFill>
        <p:spPr>
          <a:xfrm>
            <a:off x="4977400" y="2960400"/>
            <a:ext cx="1705525" cy="1751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Making Picture Frames: One  Frame	</a:t>
            </a:r>
            <a:endParaRPr b="0" i="0" sz="4400" u="none" cap="none" strike="noStrike">
              <a:solidFill>
                <a:schemeClr val="dk1"/>
              </a:solidFill>
              <a:latin typeface="Calibri"/>
              <a:ea typeface="Calibri"/>
              <a:cs typeface="Calibri"/>
              <a:sym typeface="Calibri"/>
            </a:endParaRPr>
          </a:p>
        </p:txBody>
      </p:sp>
      <p:sp>
        <p:nvSpPr>
          <p:cNvPr id="292" name="Google Shape;292;p40"/>
          <p:cNvSpPr txBox="1"/>
          <p:nvPr>
            <p:ph idx="1" type="body"/>
          </p:nvPr>
        </p:nvSpPr>
        <p:spPr>
          <a:xfrm>
            <a:off x="419100" y="1690700"/>
            <a:ext cx="11772900" cy="5083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Decide what kind of frame we should make for our class display.</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Use the popsicle sticks to plan your frame.  Make a quick sketch.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Figure out how many popsicle sticks you need to make </a:t>
            </a:r>
            <a:r>
              <a:rPr b="0" i="0" lang="en-US" sz="2800" u="sng" cap="none" strike="noStrike">
                <a:solidFill>
                  <a:schemeClr val="dk1"/>
                </a:solidFill>
                <a:latin typeface="Calibri"/>
                <a:ea typeface="Calibri"/>
                <a:cs typeface="Calibri"/>
                <a:sym typeface="Calibri"/>
              </a:rPr>
              <a:t>1 frame</a:t>
            </a:r>
            <a:r>
              <a:rPr b="0" i="0" lang="en-US" sz="2800" u="none" cap="none" strike="noStrike">
                <a:solidFill>
                  <a:schemeClr val="dk1"/>
                </a:solidFill>
                <a:latin typeface="Calibri"/>
                <a:ea typeface="Calibri"/>
                <a:cs typeface="Calibri"/>
                <a:sym typeface="Calibri"/>
              </a:rPr>
              <a:t>.</a:t>
            </a:r>
            <a:endParaRPr b="0" i="0" sz="2800" u="none" cap="none" strike="noStrike">
              <a:solidFill>
                <a:schemeClr val="dk1"/>
              </a:solidFill>
              <a:latin typeface="Calibri"/>
              <a:ea typeface="Calibri"/>
              <a:cs typeface="Calibri"/>
              <a:sym typeface="Calibri"/>
            </a:endParaRPr>
          </a:p>
          <a:p>
            <a:pPr indent="-228600" lvl="1" marL="685800"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Number of Plain Jumbo Sticks</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Number of Multi-color Sticks</a:t>
            </a:r>
            <a:endParaRPr b="0" i="0"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Figure out what other materials you need for </a:t>
            </a:r>
            <a:r>
              <a:rPr b="0" i="0" lang="en-US" sz="2800" u="sng" cap="none" strike="noStrike">
                <a:solidFill>
                  <a:schemeClr val="dk1"/>
                </a:solidFill>
                <a:latin typeface="Calibri"/>
                <a:ea typeface="Calibri"/>
                <a:cs typeface="Calibri"/>
                <a:sym typeface="Calibri"/>
              </a:rPr>
              <a:t>1 frame</a:t>
            </a:r>
            <a:r>
              <a:rPr b="0" i="0" lang="en-US" sz="2800" u="none" cap="none" strike="noStrike">
                <a:solidFill>
                  <a:schemeClr val="dk1"/>
                </a:solidFill>
                <a:latin typeface="Calibri"/>
                <a:ea typeface="Calibri"/>
                <a:cs typeface="Calibri"/>
                <a:sym typeface="Calibri"/>
              </a:rPr>
              <a:t>. </a:t>
            </a:r>
            <a:endParaRPr b="0" i="0" sz="2800" u="none" cap="none" strike="noStrike">
              <a:solidFill>
                <a:schemeClr val="dk1"/>
              </a:solidFill>
              <a:latin typeface="Calibri"/>
              <a:ea typeface="Calibri"/>
              <a:cs typeface="Calibri"/>
              <a:sym typeface="Calibri"/>
            </a:endParaRPr>
          </a:p>
        </p:txBody>
      </p:sp>
      <p:pic>
        <p:nvPicPr>
          <p:cNvPr id="293" name="Google Shape;293;p40"/>
          <p:cNvPicPr preferRelativeResize="0"/>
          <p:nvPr/>
        </p:nvPicPr>
        <p:blipFill rotWithShape="1">
          <a:blip r:embed="rId3">
            <a:alphaModFix/>
          </a:blip>
          <a:srcRect b="0" l="9376" r="14144" t="0"/>
          <a:stretch/>
        </p:blipFill>
        <p:spPr>
          <a:xfrm>
            <a:off x="0" y="5085741"/>
            <a:ext cx="1570892" cy="1540499"/>
          </a:xfrm>
          <a:prstGeom prst="rect">
            <a:avLst/>
          </a:prstGeom>
          <a:noFill/>
          <a:ln>
            <a:noFill/>
          </a:ln>
        </p:spPr>
      </p:pic>
      <p:pic>
        <p:nvPicPr>
          <p:cNvPr id="294" name="Google Shape;294;p40"/>
          <p:cNvPicPr preferRelativeResize="0"/>
          <p:nvPr/>
        </p:nvPicPr>
        <p:blipFill rotWithShape="1">
          <a:blip r:embed="rId4">
            <a:alphaModFix/>
          </a:blip>
          <a:srcRect b="6753" l="25077" r="13831" t="10857"/>
          <a:stretch/>
        </p:blipFill>
        <p:spPr>
          <a:xfrm>
            <a:off x="1570892" y="5085741"/>
            <a:ext cx="1716555" cy="1540500"/>
          </a:xfrm>
          <a:prstGeom prst="rect">
            <a:avLst/>
          </a:prstGeom>
          <a:noFill/>
          <a:ln>
            <a:noFill/>
          </a:ln>
        </p:spPr>
      </p:pic>
      <p:pic>
        <p:nvPicPr>
          <p:cNvPr id="295" name="Google Shape;295;p40"/>
          <p:cNvPicPr preferRelativeResize="0"/>
          <p:nvPr/>
        </p:nvPicPr>
        <p:blipFill rotWithShape="1">
          <a:blip r:embed="rId5">
            <a:alphaModFix/>
          </a:blip>
          <a:srcRect b="50221" l="50206" r="0" t="0"/>
          <a:stretch/>
        </p:blipFill>
        <p:spPr>
          <a:xfrm>
            <a:off x="3250271" y="5085741"/>
            <a:ext cx="1800303" cy="1540500"/>
          </a:xfrm>
          <a:prstGeom prst="rect">
            <a:avLst/>
          </a:prstGeom>
          <a:noFill/>
          <a:ln>
            <a:noFill/>
          </a:ln>
        </p:spPr>
      </p:pic>
      <p:pic>
        <p:nvPicPr>
          <p:cNvPr id="296" name="Google Shape;296;p40"/>
          <p:cNvPicPr preferRelativeResize="0"/>
          <p:nvPr/>
        </p:nvPicPr>
        <p:blipFill rotWithShape="1">
          <a:blip r:embed="rId6">
            <a:alphaModFix/>
          </a:blip>
          <a:srcRect b="0" l="0" r="0" t="0"/>
          <a:stretch/>
        </p:blipFill>
        <p:spPr>
          <a:xfrm rot="5400000">
            <a:off x="5092861" y="5239611"/>
            <a:ext cx="1594799" cy="1455228"/>
          </a:xfrm>
          <a:prstGeom prst="rect">
            <a:avLst/>
          </a:prstGeom>
          <a:noFill/>
          <a:ln>
            <a:noFill/>
          </a:ln>
        </p:spPr>
      </p:pic>
      <p:pic>
        <p:nvPicPr>
          <p:cNvPr id="297" name="Google Shape;297;p40"/>
          <p:cNvPicPr preferRelativeResize="0"/>
          <p:nvPr/>
        </p:nvPicPr>
        <p:blipFill rotWithShape="1">
          <a:blip r:embed="rId7">
            <a:alphaModFix/>
          </a:blip>
          <a:srcRect b="0" l="4112" r="12277" t="0"/>
          <a:stretch/>
        </p:blipFill>
        <p:spPr>
          <a:xfrm rot="5400000">
            <a:off x="8735973" y="5205503"/>
            <a:ext cx="1698303" cy="1523450"/>
          </a:xfrm>
          <a:prstGeom prst="rect">
            <a:avLst/>
          </a:prstGeom>
          <a:noFill/>
          <a:ln>
            <a:noFill/>
          </a:ln>
        </p:spPr>
      </p:pic>
      <p:pic>
        <p:nvPicPr>
          <p:cNvPr id="298" name="Google Shape;298;p40"/>
          <p:cNvPicPr preferRelativeResize="0"/>
          <p:nvPr/>
        </p:nvPicPr>
        <p:blipFill rotWithShape="1">
          <a:blip r:embed="rId8">
            <a:alphaModFix/>
          </a:blip>
          <a:srcRect b="0" l="4448" r="4953" t="0"/>
          <a:stretch/>
        </p:blipFill>
        <p:spPr>
          <a:xfrm rot="5400000">
            <a:off x="10425761" y="5150437"/>
            <a:ext cx="1669275" cy="1633552"/>
          </a:xfrm>
          <a:prstGeom prst="rect">
            <a:avLst/>
          </a:prstGeom>
          <a:noFill/>
          <a:ln>
            <a:noFill/>
          </a:ln>
        </p:spPr>
      </p:pic>
      <p:pic>
        <p:nvPicPr>
          <p:cNvPr id="299" name="Google Shape;299;p40"/>
          <p:cNvPicPr preferRelativeResize="0"/>
          <p:nvPr/>
        </p:nvPicPr>
        <p:blipFill rotWithShape="1">
          <a:blip r:embed="rId9">
            <a:alphaModFix/>
          </a:blip>
          <a:srcRect b="0" l="0" r="0" t="0"/>
          <a:stretch/>
        </p:blipFill>
        <p:spPr>
          <a:xfrm>
            <a:off x="6729950" y="5183488"/>
            <a:ext cx="1716549" cy="1567474"/>
          </a:xfrm>
          <a:prstGeom prst="rect">
            <a:avLst/>
          </a:prstGeom>
          <a:noFill/>
          <a:ln>
            <a:noFill/>
          </a:ln>
        </p:spPr>
      </p:pic>
      <p:pic>
        <p:nvPicPr>
          <p:cNvPr id="300" name="Google Shape;300;p40"/>
          <p:cNvPicPr preferRelativeResize="0"/>
          <p:nvPr/>
        </p:nvPicPr>
        <p:blipFill rotWithShape="1">
          <a:blip r:embed="rId10">
            <a:alphaModFix/>
          </a:blip>
          <a:srcRect b="10232" l="0" r="0" t="0"/>
          <a:stretch/>
        </p:blipFill>
        <p:spPr>
          <a:xfrm>
            <a:off x="10474948" y="3313625"/>
            <a:ext cx="1570900" cy="15947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1"/>
          <p:cNvSpPr txBox="1"/>
          <p:nvPr>
            <p:ph type="title"/>
          </p:nvPr>
        </p:nvSpPr>
        <p:spPr>
          <a:xfrm>
            <a:off x="838200" y="142550"/>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Making Picture Frames: </a:t>
            </a:r>
            <a:r>
              <a:rPr lang="en-US"/>
              <a:t>2 Different Frames</a:t>
            </a:r>
            <a:endParaRPr b="0" i="0" sz="4400" u="none" cap="none" strike="noStrike">
              <a:solidFill>
                <a:schemeClr val="dk1"/>
              </a:solidFill>
              <a:latin typeface="Calibri"/>
              <a:ea typeface="Calibri"/>
              <a:cs typeface="Calibri"/>
              <a:sym typeface="Calibri"/>
            </a:endParaRPr>
          </a:p>
        </p:txBody>
      </p:sp>
      <p:sp>
        <p:nvSpPr>
          <p:cNvPr id="306" name="Google Shape;306;p41"/>
          <p:cNvSpPr txBox="1"/>
          <p:nvPr>
            <p:ph idx="1" type="body"/>
          </p:nvPr>
        </p:nvSpPr>
        <p:spPr>
          <a:xfrm>
            <a:off x="419100" y="1370750"/>
            <a:ext cx="11772900" cy="5083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Decide what kind of frames we should make for our class display.</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Use the popsicle sticks to plan each</a:t>
            </a:r>
            <a:r>
              <a:rPr lang="en-US"/>
              <a:t> </a:t>
            </a:r>
            <a:r>
              <a:rPr b="0" i="0" lang="en-US" sz="2800" u="none" cap="none" strike="noStrike">
                <a:solidFill>
                  <a:schemeClr val="dk1"/>
                </a:solidFill>
                <a:latin typeface="Calibri"/>
                <a:ea typeface="Calibri"/>
                <a:cs typeface="Calibri"/>
                <a:sym typeface="Calibri"/>
              </a:rPr>
              <a:t>frame.  </a:t>
            </a:r>
            <a:r>
              <a:rPr lang="en-US"/>
              <a:t>Sketch your picture frame designs</a:t>
            </a:r>
            <a:r>
              <a:rPr b="0" i="0" lang="en-US" sz="2800" u="none" cap="none" strike="noStrike">
                <a:solidFill>
                  <a:schemeClr val="dk1"/>
                </a:solidFill>
                <a:latin typeface="Calibri"/>
                <a:ea typeface="Calibri"/>
                <a:cs typeface="Calibri"/>
                <a:sym typeface="Calibri"/>
              </a:rPr>
              <a:t>.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Figure out how many popsicle sticks you need to make </a:t>
            </a:r>
            <a:r>
              <a:rPr b="0" i="0" lang="en-US" sz="2800" u="sng" cap="none" strike="noStrike">
                <a:solidFill>
                  <a:schemeClr val="dk1"/>
                </a:solidFill>
                <a:latin typeface="Calibri"/>
                <a:ea typeface="Calibri"/>
                <a:cs typeface="Calibri"/>
                <a:sym typeface="Calibri"/>
              </a:rPr>
              <a:t>1 of</a:t>
            </a:r>
            <a:r>
              <a:rPr lang="en-US" u="sng"/>
              <a:t> each frame</a:t>
            </a:r>
            <a:r>
              <a:rPr b="0" i="0" lang="en-US" sz="2800" u="none" cap="none" strike="noStrike">
                <a:solidFill>
                  <a:schemeClr val="dk1"/>
                </a:solidFill>
                <a:latin typeface="Calibri"/>
                <a:ea typeface="Calibri"/>
                <a:cs typeface="Calibri"/>
                <a:sym typeface="Calibri"/>
              </a:rPr>
              <a:t>.</a:t>
            </a:r>
            <a:endParaRPr b="0" i="0" sz="2800" u="none" cap="none" strike="noStrike">
              <a:solidFill>
                <a:schemeClr val="dk1"/>
              </a:solidFill>
              <a:latin typeface="Calibri"/>
              <a:ea typeface="Calibri"/>
              <a:cs typeface="Calibri"/>
              <a:sym typeface="Calibri"/>
            </a:endParaRPr>
          </a:p>
          <a:p>
            <a:pPr indent="-228600" lvl="1" marL="685800"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Number of Plain Jumbo Sticks</a:t>
            </a:r>
            <a:endParaRPr b="0" i="0" sz="2400" u="none" cap="none" strike="noStrike">
              <a:solidFill>
                <a:schemeClr val="dk1"/>
              </a:solidFill>
              <a:latin typeface="Calibri"/>
              <a:ea typeface="Calibri"/>
              <a:cs typeface="Calibri"/>
              <a:sym typeface="Calibri"/>
            </a:endParaRPr>
          </a:p>
          <a:p>
            <a:pPr indent="-228600" lvl="1" marL="685800" marR="0" rtl="0" algn="l">
              <a:lnSpc>
                <a:spcPct val="90000"/>
              </a:lnSpc>
              <a:spcBef>
                <a:spcPts val="1000"/>
              </a:spcBef>
              <a:spcAft>
                <a:spcPts val="0"/>
              </a:spcAft>
              <a:buClr>
                <a:schemeClr val="dk1"/>
              </a:buClr>
              <a:buSzPts val="2400"/>
              <a:buFont typeface="Arial"/>
              <a:buChar char="•"/>
            </a:pPr>
            <a:r>
              <a:rPr b="0" i="0" lang="en-US" sz="2400" u="none" cap="none" strike="noStrike">
                <a:solidFill>
                  <a:schemeClr val="dk1"/>
                </a:solidFill>
                <a:latin typeface="Calibri"/>
                <a:ea typeface="Calibri"/>
                <a:cs typeface="Calibri"/>
                <a:sym typeface="Calibri"/>
              </a:rPr>
              <a:t>Number of Multi-color Sticks</a:t>
            </a:r>
            <a:endParaRPr b="0" i="0" sz="24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Figure out what other materials you need </a:t>
            </a:r>
            <a:r>
              <a:rPr lang="en-US"/>
              <a:t>to make </a:t>
            </a:r>
            <a:r>
              <a:rPr lang="en-US" u="sng"/>
              <a:t>1 of each frame</a:t>
            </a:r>
            <a:r>
              <a:rPr b="0" i="0" lang="en-US" sz="2800" u="sng" cap="none" strike="noStrike">
                <a:solidFill>
                  <a:schemeClr val="dk1"/>
                </a:solidFill>
                <a:latin typeface="Calibri"/>
                <a:ea typeface="Calibri"/>
                <a:cs typeface="Calibri"/>
                <a:sym typeface="Calibri"/>
              </a:rPr>
              <a:t>.</a:t>
            </a:r>
            <a:r>
              <a:rPr b="0" i="0" lang="en-US" sz="2800" u="none" cap="none" strike="noStrike">
                <a:solidFill>
                  <a:schemeClr val="dk1"/>
                </a:solidFill>
                <a:latin typeface="Calibri"/>
                <a:ea typeface="Calibri"/>
                <a:cs typeface="Calibri"/>
                <a:sym typeface="Calibri"/>
              </a:rPr>
              <a:t> </a:t>
            </a:r>
            <a:endParaRPr b="0" i="0" sz="2800" u="none" cap="none" strike="noStrike">
              <a:solidFill>
                <a:schemeClr val="dk1"/>
              </a:solidFill>
              <a:latin typeface="Calibri"/>
              <a:ea typeface="Calibri"/>
              <a:cs typeface="Calibri"/>
              <a:sym typeface="Calibri"/>
            </a:endParaRPr>
          </a:p>
        </p:txBody>
      </p:sp>
      <p:pic>
        <p:nvPicPr>
          <p:cNvPr id="307" name="Google Shape;307;p41"/>
          <p:cNvPicPr preferRelativeResize="0"/>
          <p:nvPr/>
        </p:nvPicPr>
        <p:blipFill rotWithShape="1">
          <a:blip r:embed="rId3">
            <a:alphaModFix/>
          </a:blip>
          <a:srcRect b="0" l="9376" r="14141" t="0"/>
          <a:stretch/>
        </p:blipFill>
        <p:spPr>
          <a:xfrm>
            <a:off x="0" y="5085754"/>
            <a:ext cx="1570894" cy="1540500"/>
          </a:xfrm>
          <a:prstGeom prst="rect">
            <a:avLst/>
          </a:prstGeom>
          <a:noFill/>
          <a:ln>
            <a:noFill/>
          </a:ln>
        </p:spPr>
      </p:pic>
      <p:pic>
        <p:nvPicPr>
          <p:cNvPr id="308" name="Google Shape;308;p41"/>
          <p:cNvPicPr preferRelativeResize="0"/>
          <p:nvPr/>
        </p:nvPicPr>
        <p:blipFill rotWithShape="1">
          <a:blip r:embed="rId4">
            <a:alphaModFix/>
          </a:blip>
          <a:srcRect b="6755" l="25077" r="13831" t="10858"/>
          <a:stretch/>
        </p:blipFill>
        <p:spPr>
          <a:xfrm>
            <a:off x="1570892" y="5085741"/>
            <a:ext cx="1716555" cy="1540500"/>
          </a:xfrm>
          <a:prstGeom prst="rect">
            <a:avLst/>
          </a:prstGeom>
          <a:noFill/>
          <a:ln>
            <a:noFill/>
          </a:ln>
        </p:spPr>
      </p:pic>
      <p:pic>
        <p:nvPicPr>
          <p:cNvPr id="309" name="Google Shape;309;p41"/>
          <p:cNvPicPr preferRelativeResize="0"/>
          <p:nvPr/>
        </p:nvPicPr>
        <p:blipFill rotWithShape="1">
          <a:blip r:embed="rId5">
            <a:alphaModFix/>
          </a:blip>
          <a:srcRect b="50221" l="50206" r="0" t="0"/>
          <a:stretch/>
        </p:blipFill>
        <p:spPr>
          <a:xfrm>
            <a:off x="3250271" y="5085741"/>
            <a:ext cx="1800303" cy="1540500"/>
          </a:xfrm>
          <a:prstGeom prst="rect">
            <a:avLst/>
          </a:prstGeom>
          <a:noFill/>
          <a:ln>
            <a:noFill/>
          </a:ln>
        </p:spPr>
      </p:pic>
      <p:pic>
        <p:nvPicPr>
          <p:cNvPr id="310" name="Google Shape;310;p41"/>
          <p:cNvPicPr preferRelativeResize="0"/>
          <p:nvPr/>
        </p:nvPicPr>
        <p:blipFill rotWithShape="1">
          <a:blip r:embed="rId6">
            <a:alphaModFix/>
          </a:blip>
          <a:srcRect b="0" l="0" r="0" t="0"/>
          <a:stretch/>
        </p:blipFill>
        <p:spPr>
          <a:xfrm rot="5400000">
            <a:off x="5092859" y="5239611"/>
            <a:ext cx="1594800" cy="1455230"/>
          </a:xfrm>
          <a:prstGeom prst="rect">
            <a:avLst/>
          </a:prstGeom>
          <a:noFill/>
          <a:ln>
            <a:noFill/>
          </a:ln>
        </p:spPr>
      </p:pic>
      <p:pic>
        <p:nvPicPr>
          <p:cNvPr id="311" name="Google Shape;311;p41"/>
          <p:cNvPicPr preferRelativeResize="0"/>
          <p:nvPr/>
        </p:nvPicPr>
        <p:blipFill rotWithShape="1">
          <a:blip r:embed="rId7">
            <a:alphaModFix/>
          </a:blip>
          <a:srcRect b="0" l="4113" r="12274" t="0"/>
          <a:stretch/>
        </p:blipFill>
        <p:spPr>
          <a:xfrm rot="5400000">
            <a:off x="8735973" y="5205501"/>
            <a:ext cx="1698300" cy="1523452"/>
          </a:xfrm>
          <a:prstGeom prst="rect">
            <a:avLst/>
          </a:prstGeom>
          <a:noFill/>
          <a:ln>
            <a:noFill/>
          </a:ln>
        </p:spPr>
      </p:pic>
      <p:pic>
        <p:nvPicPr>
          <p:cNvPr id="312" name="Google Shape;312;p41"/>
          <p:cNvPicPr preferRelativeResize="0"/>
          <p:nvPr/>
        </p:nvPicPr>
        <p:blipFill rotWithShape="1">
          <a:blip r:embed="rId8">
            <a:alphaModFix/>
          </a:blip>
          <a:srcRect b="0" l="4448" r="4955" t="0"/>
          <a:stretch/>
        </p:blipFill>
        <p:spPr>
          <a:xfrm rot="5400000">
            <a:off x="10425761" y="5150437"/>
            <a:ext cx="1669275" cy="1633552"/>
          </a:xfrm>
          <a:prstGeom prst="rect">
            <a:avLst/>
          </a:prstGeom>
          <a:noFill/>
          <a:ln>
            <a:noFill/>
          </a:ln>
        </p:spPr>
      </p:pic>
      <p:pic>
        <p:nvPicPr>
          <p:cNvPr id="313" name="Google Shape;313;p41"/>
          <p:cNvPicPr preferRelativeResize="0"/>
          <p:nvPr/>
        </p:nvPicPr>
        <p:blipFill rotWithShape="1">
          <a:blip r:embed="rId9">
            <a:alphaModFix/>
          </a:blip>
          <a:srcRect b="0" l="0" r="0" t="0"/>
          <a:stretch/>
        </p:blipFill>
        <p:spPr>
          <a:xfrm>
            <a:off x="6729950" y="5183488"/>
            <a:ext cx="1716550" cy="1567472"/>
          </a:xfrm>
          <a:prstGeom prst="rect">
            <a:avLst/>
          </a:prstGeom>
          <a:noFill/>
          <a:ln>
            <a:noFill/>
          </a:ln>
        </p:spPr>
      </p:pic>
      <p:pic>
        <p:nvPicPr>
          <p:cNvPr id="314" name="Google Shape;314;p41"/>
          <p:cNvPicPr preferRelativeResize="0"/>
          <p:nvPr/>
        </p:nvPicPr>
        <p:blipFill rotWithShape="1">
          <a:blip r:embed="rId10">
            <a:alphaModFix/>
          </a:blip>
          <a:srcRect b="10233" l="0" r="0" t="0"/>
          <a:stretch/>
        </p:blipFill>
        <p:spPr>
          <a:xfrm>
            <a:off x="10474948" y="3313625"/>
            <a:ext cx="1570898" cy="159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2"/>
          <p:cNvSpPr txBox="1"/>
          <p:nvPr>
            <p:ph type="title"/>
          </p:nvPr>
        </p:nvSpPr>
        <p:spPr>
          <a:xfrm>
            <a:off x="422031" y="599587"/>
            <a:ext cx="11512062" cy="188570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400"/>
              <a:buFont typeface="Calibri"/>
              <a:buNone/>
            </a:pPr>
            <a:br>
              <a:rPr b="0" i="0" lang="en-US" sz="3400" u="none" cap="none" strike="noStrike">
                <a:solidFill>
                  <a:schemeClr val="dk1"/>
                </a:solidFill>
                <a:latin typeface="Calibri"/>
                <a:ea typeface="Calibri"/>
                <a:cs typeface="Calibri"/>
                <a:sym typeface="Calibri"/>
              </a:rPr>
            </a:br>
            <a:br>
              <a:rPr b="0" i="0" lang="en-US" sz="3400" u="none" cap="none" strike="noStrike">
                <a:solidFill>
                  <a:schemeClr val="dk1"/>
                </a:solidFill>
                <a:latin typeface="Calibri"/>
                <a:ea typeface="Calibri"/>
                <a:cs typeface="Calibri"/>
                <a:sym typeface="Calibri"/>
              </a:rPr>
            </a:br>
            <a:r>
              <a:rPr b="1" i="0" lang="en-US" sz="3400" u="none" cap="none" strike="noStrike">
                <a:solidFill>
                  <a:schemeClr val="dk1"/>
                </a:solidFill>
                <a:latin typeface="Calibri"/>
                <a:ea typeface="Calibri"/>
                <a:cs typeface="Calibri"/>
                <a:sym typeface="Calibri"/>
              </a:rPr>
              <a:t>Making Picture Frames: CLASS DISPLAY</a:t>
            </a:r>
            <a:endParaRPr b="1" i="0" sz="3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t/>
            </a:r>
            <a:endParaRPr b="1" i="0" sz="1100" u="sng"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r>
              <a:rPr b="1" i="0" lang="en-US" sz="3600" u="sng" cap="none" strike="noStrike">
                <a:solidFill>
                  <a:schemeClr val="dk1"/>
                </a:solidFill>
                <a:latin typeface="Calibri"/>
                <a:ea typeface="Calibri"/>
                <a:cs typeface="Calibri"/>
                <a:sym typeface="Calibri"/>
              </a:rPr>
              <a:t>How many packages of popsicle sticks </a:t>
            </a:r>
            <a:r>
              <a:rPr b="0" i="0" lang="en-US" sz="3600" u="none" cap="none" strike="noStrike">
                <a:solidFill>
                  <a:schemeClr val="dk1"/>
                </a:solidFill>
                <a:latin typeface="Calibri"/>
                <a:ea typeface="Calibri"/>
                <a:cs typeface="Calibri"/>
                <a:sym typeface="Calibri"/>
              </a:rPr>
              <a:t>do you need so that every student in your class can make at least one picture frame (using your design) for the class display?</a:t>
            </a:r>
            <a:endParaRPr b="0" i="0" sz="36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400"/>
              <a:buFont typeface="Calibri"/>
              <a:buNone/>
            </a:pPr>
            <a:br>
              <a:rPr b="0" i="0" lang="en-US" sz="3400" u="none" cap="none" strike="noStrike">
                <a:solidFill>
                  <a:schemeClr val="dk1"/>
                </a:solidFill>
                <a:latin typeface="Calibri"/>
                <a:ea typeface="Calibri"/>
                <a:cs typeface="Calibri"/>
                <a:sym typeface="Calibri"/>
              </a:rPr>
            </a:br>
            <a:br>
              <a:rPr b="0" i="0" lang="en-US" sz="3400" u="none" cap="none" strike="noStrike">
                <a:solidFill>
                  <a:schemeClr val="dk1"/>
                </a:solidFill>
                <a:latin typeface="Calibri"/>
                <a:ea typeface="Calibri"/>
                <a:cs typeface="Calibri"/>
                <a:sym typeface="Calibri"/>
              </a:rPr>
            </a:br>
            <a:endParaRPr b="0" i="0" sz="3400" u="none" cap="none" strike="noStrike">
              <a:solidFill>
                <a:schemeClr val="dk1"/>
              </a:solidFill>
              <a:latin typeface="Calibri"/>
              <a:ea typeface="Calibri"/>
              <a:cs typeface="Calibri"/>
              <a:sym typeface="Calibri"/>
            </a:endParaRPr>
          </a:p>
        </p:txBody>
      </p:sp>
      <p:graphicFrame>
        <p:nvGraphicFramePr>
          <p:cNvPr id="320" name="Google Shape;320;p42"/>
          <p:cNvGraphicFramePr/>
          <p:nvPr/>
        </p:nvGraphicFramePr>
        <p:xfrm>
          <a:off x="367323" y="2876712"/>
          <a:ext cx="3000000" cy="3000000"/>
        </p:xfrm>
        <a:graphic>
          <a:graphicData uri="http://schemas.openxmlformats.org/drawingml/2006/table">
            <a:tbl>
              <a:tblPr bandRow="1" firstRow="1">
                <a:noFill/>
                <a:tableStyleId>{F30584B5-9FBE-4C93-B7F2-32C6A32262B4}</a:tableStyleId>
              </a:tblPr>
              <a:tblGrid>
                <a:gridCol w="3855600"/>
                <a:gridCol w="3855600"/>
                <a:gridCol w="3855600"/>
              </a:tblGrid>
              <a:tr h="3708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dk1"/>
                          </a:solidFill>
                        </a:rPr>
                        <a:t>What do we </a:t>
                      </a:r>
                      <a:r>
                        <a:rPr lang="en-US" sz="2800">
                          <a:solidFill>
                            <a:schemeClr val="dk1"/>
                          </a:solidFill>
                        </a:rPr>
                        <a:t>know</a:t>
                      </a:r>
                      <a:r>
                        <a:rPr lang="en-US" sz="2800" u="none" cap="none" strike="noStrike">
                          <a:solidFill>
                            <a:schemeClr val="dk1"/>
                          </a:solidFill>
                        </a:rPr>
                        <a:t> that could help us?</a:t>
                      </a:r>
                      <a:endParaRPr sz="28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dk1"/>
                          </a:solidFill>
                        </a:rPr>
                        <a:t>What do we need to know?</a:t>
                      </a:r>
                      <a:endParaRPr sz="28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dk1"/>
                          </a:solidFill>
                        </a:rPr>
                        <a:t>What do we need to decide?</a:t>
                      </a:r>
                      <a:endParaRPr sz="1400" u="none" cap="none" strike="noStrike"/>
                    </a:p>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chemeClr val="dk1"/>
                          </a:solidFill>
                        </a:rPr>
                        <a:t>What assumptions do we need to make?</a:t>
                      </a:r>
                      <a:endParaRPr sz="2800" u="none" cap="none" strike="noStrike">
                        <a:solidFill>
                          <a:schemeClr val="dk1"/>
                        </a:solidFill>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45725" marB="45725" marR="91450" marL="9145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4" name="Shape 324"/>
        <p:cNvGrpSpPr/>
        <p:nvPr/>
      </p:nvGrpSpPr>
      <p:grpSpPr>
        <a:xfrm>
          <a:off x="0" y="0"/>
          <a:ext cx="0" cy="0"/>
          <a:chOff x="0" y="0"/>
          <a:chExt cx="0" cy="0"/>
        </a:xfrm>
      </p:grpSpPr>
      <p:sp>
        <p:nvSpPr>
          <p:cNvPr id="325" name="Google Shape;325;p43"/>
          <p:cNvSpPr txBox="1"/>
          <p:nvPr>
            <p:ph type="title"/>
          </p:nvPr>
        </p:nvSpPr>
        <p:spPr>
          <a:xfrm>
            <a:off x="375600" y="472975"/>
            <a:ext cx="11587800" cy="876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800" u="none" cap="none" strike="noStrike">
                <a:solidFill>
                  <a:srgbClr val="3F3F3F"/>
                </a:solidFill>
                <a:latin typeface="Calibri"/>
                <a:ea typeface="Calibri"/>
                <a:cs typeface="Calibri"/>
                <a:sym typeface="Calibri"/>
              </a:rPr>
              <a:t>Making Picture Frames for </a:t>
            </a:r>
            <a:r>
              <a:rPr lang="en-US"/>
              <a:t>C</a:t>
            </a:r>
            <a:r>
              <a:rPr b="0" i="0" lang="en-US" sz="4800" u="none" cap="none" strike="noStrike">
                <a:solidFill>
                  <a:srgbClr val="3F3F3F"/>
                </a:solidFill>
                <a:latin typeface="Calibri"/>
                <a:ea typeface="Calibri"/>
                <a:cs typeface="Calibri"/>
                <a:sym typeface="Calibri"/>
              </a:rPr>
              <a:t>lass </a:t>
            </a:r>
            <a:r>
              <a:rPr lang="en-US"/>
              <a:t>Display</a:t>
            </a:r>
            <a:r>
              <a:rPr b="0" i="0" lang="en-US" sz="4800" u="none" cap="none" strike="noStrike">
                <a:solidFill>
                  <a:srgbClr val="3F3F3F"/>
                </a:solidFill>
                <a:latin typeface="Calibri"/>
                <a:ea typeface="Calibri"/>
                <a:cs typeface="Calibri"/>
                <a:sym typeface="Calibri"/>
              </a:rPr>
              <a:t>: </a:t>
            </a:r>
            <a:endParaRPr b="0" i="0" sz="4800" u="none" cap="none" strike="noStrike">
              <a:solidFill>
                <a:srgbClr val="3F3F3F"/>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400"/>
              <a:buFont typeface="Calibri"/>
              <a:buNone/>
            </a:pPr>
            <a:r>
              <a:rPr b="0" i="0" lang="en-US" sz="4800" u="none" cap="none" strike="noStrike">
                <a:solidFill>
                  <a:srgbClr val="3F3F3F"/>
                </a:solidFill>
                <a:latin typeface="Calibri"/>
                <a:ea typeface="Calibri"/>
                <a:cs typeface="Calibri"/>
                <a:sym typeface="Calibri"/>
              </a:rPr>
              <a:t>One Frame</a:t>
            </a:r>
            <a:endParaRPr b="0" i="0" sz="4800" u="none" cap="none" strike="noStrike">
              <a:solidFill>
                <a:srgbClr val="3F3F3F"/>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400"/>
              <a:buFont typeface="Calibri"/>
              <a:buNone/>
            </a:pPr>
            <a:r>
              <a:rPr b="0" i="0" lang="en-US" sz="4800" u="none" cap="none" strike="noStrike">
                <a:solidFill>
                  <a:srgbClr val="3F3F3F"/>
                </a:solidFill>
                <a:latin typeface="Calibri"/>
                <a:ea typeface="Calibri"/>
                <a:cs typeface="Calibri"/>
                <a:sym typeface="Calibri"/>
              </a:rPr>
              <a:t>CLASS DISPLAY </a:t>
            </a:r>
            <a:endParaRPr b="0" i="0" sz="4400" u="none" cap="none" strike="noStrike">
              <a:solidFill>
                <a:schemeClr val="dk1"/>
              </a:solidFill>
              <a:latin typeface="Calibri"/>
              <a:ea typeface="Calibri"/>
              <a:cs typeface="Calibri"/>
              <a:sym typeface="Calibri"/>
            </a:endParaRPr>
          </a:p>
        </p:txBody>
      </p:sp>
      <p:sp>
        <p:nvSpPr>
          <p:cNvPr id="326" name="Google Shape;326;p43"/>
          <p:cNvSpPr txBox="1"/>
          <p:nvPr>
            <p:ph idx="1" type="body"/>
          </p:nvPr>
        </p:nvSpPr>
        <p:spPr>
          <a:xfrm>
            <a:off x="30900" y="1349275"/>
            <a:ext cx="12130200" cy="5405100"/>
          </a:xfrm>
          <a:prstGeom prst="rect">
            <a:avLst/>
          </a:prstGeom>
          <a:solidFill>
            <a:schemeClr val="lt1"/>
          </a:solidFill>
          <a:ln cap="flat" cmpd="sng" w="9525">
            <a:solidFill>
              <a:srgbClr val="8940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Calibri"/>
              <a:buNone/>
            </a:pPr>
            <a:r>
              <a:rPr b="0" i="0" lang="en-US" sz="3200" u="none" cap="none" strike="noStrike">
                <a:solidFill>
                  <a:schemeClr val="dk1"/>
                </a:solidFill>
                <a:latin typeface="Calibri"/>
                <a:ea typeface="Calibri"/>
                <a:cs typeface="Calibri"/>
                <a:sym typeface="Calibri"/>
              </a:rPr>
              <a:t>Your </a:t>
            </a:r>
            <a:r>
              <a:rPr b="1" i="0" lang="en-US" sz="3200" u="none" cap="none" strike="noStrike">
                <a:solidFill>
                  <a:schemeClr val="dk1"/>
                </a:solidFill>
                <a:latin typeface="Calibri"/>
                <a:ea typeface="Calibri"/>
                <a:cs typeface="Calibri"/>
                <a:sym typeface="Calibri"/>
              </a:rPr>
              <a:t>plan</a:t>
            </a:r>
            <a:r>
              <a:rPr b="0" i="0" lang="en-US" sz="3200" u="none" cap="none" strike="noStrike">
                <a:solidFill>
                  <a:schemeClr val="dk1"/>
                </a:solidFill>
                <a:latin typeface="Calibri"/>
                <a:ea typeface="Calibri"/>
                <a:cs typeface="Calibri"/>
                <a:sym typeface="Calibri"/>
              </a:rPr>
              <a:t> should </a:t>
            </a:r>
            <a:r>
              <a:rPr lang="en-US" sz="3200">
                <a:solidFill>
                  <a:schemeClr val="dk1"/>
                </a:solidFill>
              </a:rPr>
              <a:t>explain</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rgbClr val="3F3F3F"/>
                </a:solidFill>
                <a:latin typeface="Calibri"/>
                <a:ea typeface="Calibri"/>
                <a:cs typeface="Calibri"/>
                <a:sym typeface="Calibri"/>
              </a:rPr>
              <a:t>your </a:t>
            </a:r>
            <a:r>
              <a:rPr b="0" i="0" lang="en-US" sz="2800" u="sng" cap="none" strike="noStrike">
                <a:solidFill>
                  <a:srgbClr val="3F3F3F"/>
                </a:solidFill>
                <a:latin typeface="Calibri"/>
                <a:ea typeface="Calibri"/>
                <a:cs typeface="Calibri"/>
                <a:sym typeface="Calibri"/>
              </a:rPr>
              <a:t>assumptions and decisions </a:t>
            </a:r>
            <a:endParaRPr sz="2800" u="sng"/>
          </a:p>
          <a:p>
            <a:pPr indent="-228600" lvl="0" marL="228600" marR="0" rtl="0" algn="l">
              <a:lnSpc>
                <a:spcPct val="90000"/>
              </a:lnSpc>
              <a:spcBef>
                <a:spcPts val="0"/>
              </a:spcBef>
              <a:spcAft>
                <a:spcPts val="0"/>
              </a:spcAft>
              <a:buClr>
                <a:schemeClr val="dk1"/>
              </a:buClr>
              <a:buSzPts val="2800"/>
              <a:buFont typeface="Arial"/>
              <a:buChar char="•"/>
            </a:pPr>
            <a:r>
              <a:rPr b="0" i="0" lang="en-US" sz="2800" u="sng" cap="none" strike="noStrike">
                <a:solidFill>
                  <a:srgbClr val="3F3F3F"/>
                </a:solidFill>
                <a:latin typeface="Calibri"/>
                <a:ea typeface="Calibri"/>
                <a:cs typeface="Calibri"/>
                <a:sym typeface="Calibri"/>
              </a:rPr>
              <a:t>which frame</a:t>
            </a:r>
            <a:r>
              <a:rPr b="0" i="0" lang="en-US" sz="2800" u="none" cap="none" strike="noStrike">
                <a:solidFill>
                  <a:srgbClr val="3F3F3F"/>
                </a:solidFill>
                <a:latin typeface="Calibri"/>
                <a:ea typeface="Calibri"/>
                <a:cs typeface="Calibri"/>
                <a:sym typeface="Calibri"/>
              </a:rPr>
              <a:t> the class should make</a:t>
            </a:r>
            <a:endParaRPr/>
          </a:p>
          <a:p>
            <a:pPr indent="-228600" lvl="0" marL="228600" marR="0" rtl="0" algn="l">
              <a:lnSpc>
                <a:spcPct val="90000"/>
              </a:lnSpc>
              <a:spcBef>
                <a:spcPts val="0"/>
              </a:spcBef>
              <a:spcAft>
                <a:spcPts val="0"/>
              </a:spcAft>
              <a:buClr>
                <a:schemeClr val="dk1"/>
              </a:buClr>
              <a:buSzPts val="2800"/>
              <a:buFont typeface="Arial"/>
              <a:buChar char="•"/>
            </a:pPr>
            <a:r>
              <a:rPr b="0" i="0" lang="en-US" sz="2800" u="sng" cap="none" strike="noStrike">
                <a:solidFill>
                  <a:srgbClr val="3F3F3F"/>
                </a:solidFill>
                <a:latin typeface="Calibri"/>
                <a:ea typeface="Calibri"/>
                <a:cs typeface="Calibri"/>
                <a:sym typeface="Calibri"/>
              </a:rPr>
              <a:t>how many frames</a:t>
            </a:r>
            <a:r>
              <a:rPr b="0" i="0" lang="en-US" sz="2800" u="none" cap="none" strike="noStrike">
                <a:solidFill>
                  <a:srgbClr val="3F3F3F"/>
                </a:solidFill>
                <a:latin typeface="Calibri"/>
                <a:ea typeface="Calibri"/>
                <a:cs typeface="Calibri"/>
                <a:sym typeface="Calibri"/>
              </a:rPr>
              <a:t> the class should make</a:t>
            </a:r>
            <a:endParaRPr/>
          </a:p>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rgbClr val="3F3F3F"/>
                </a:solidFill>
                <a:latin typeface="Calibri"/>
                <a:ea typeface="Calibri"/>
                <a:cs typeface="Calibri"/>
                <a:sym typeface="Calibri"/>
              </a:rPr>
              <a:t>the </a:t>
            </a:r>
            <a:r>
              <a:rPr b="0" i="0" lang="en-US" sz="2800" u="sng" cap="none" strike="noStrike">
                <a:solidFill>
                  <a:srgbClr val="3F3F3F"/>
                </a:solidFill>
                <a:latin typeface="Calibri"/>
                <a:ea typeface="Calibri"/>
                <a:cs typeface="Calibri"/>
                <a:sym typeface="Calibri"/>
              </a:rPr>
              <a:t>number of packages</a:t>
            </a:r>
            <a:r>
              <a:rPr b="0" i="0" lang="en-US" sz="2800" u="none" cap="none" strike="noStrike">
                <a:solidFill>
                  <a:srgbClr val="3F3F3F"/>
                </a:solidFill>
                <a:latin typeface="Calibri"/>
                <a:ea typeface="Calibri"/>
                <a:cs typeface="Calibri"/>
                <a:sym typeface="Calibri"/>
              </a:rPr>
              <a:t> of each </a:t>
            </a:r>
            <a:r>
              <a:rPr lang="en-US" sz="2800"/>
              <a:t>type o</a:t>
            </a:r>
            <a:r>
              <a:rPr b="0" i="0" lang="en-US" sz="2800" u="none" cap="none" strike="noStrike">
                <a:solidFill>
                  <a:srgbClr val="3F3F3F"/>
                </a:solidFill>
                <a:latin typeface="Calibri"/>
                <a:ea typeface="Calibri"/>
                <a:cs typeface="Calibri"/>
                <a:sym typeface="Calibri"/>
              </a:rPr>
              <a:t>f popsicle stick </a:t>
            </a:r>
            <a:r>
              <a:rPr lang="en-US" sz="2800"/>
              <a:t>needed</a:t>
            </a:r>
            <a:r>
              <a:rPr b="0" i="0" lang="en-US" sz="2800" u="none" cap="none" strike="noStrike">
                <a:solidFill>
                  <a:srgbClr val="3F3F3F"/>
                </a:solidFill>
                <a:latin typeface="Calibri"/>
                <a:ea typeface="Calibri"/>
                <a:cs typeface="Calibri"/>
                <a:sym typeface="Calibri"/>
              </a:rPr>
              <a:t> for all the frames</a:t>
            </a:r>
            <a:endParaRPr/>
          </a:p>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rgbClr val="3F3F3F"/>
                </a:solidFill>
                <a:latin typeface="Calibri"/>
                <a:ea typeface="Calibri"/>
                <a:cs typeface="Calibri"/>
                <a:sym typeface="Calibri"/>
              </a:rPr>
              <a:t>how many popsicle sticks you will have </a:t>
            </a:r>
            <a:r>
              <a:rPr b="0" i="0" lang="en-US" sz="2800" u="sng" cap="none" strike="noStrike">
                <a:solidFill>
                  <a:srgbClr val="3F3F3F"/>
                </a:solidFill>
                <a:latin typeface="Calibri"/>
                <a:ea typeface="Calibri"/>
                <a:cs typeface="Calibri"/>
                <a:sym typeface="Calibri"/>
              </a:rPr>
              <a:t>leftover</a:t>
            </a:r>
            <a:endParaRPr/>
          </a:p>
          <a:p>
            <a:pPr indent="-228600" lvl="0" marL="228600" marR="0" rtl="0" algn="l">
              <a:lnSpc>
                <a:spcPct val="90000"/>
              </a:lnSpc>
              <a:spcBef>
                <a:spcPts val="0"/>
              </a:spcBef>
              <a:spcAft>
                <a:spcPts val="0"/>
              </a:spcAft>
              <a:buClr>
                <a:schemeClr val="dk1"/>
              </a:buClr>
              <a:buSzPts val="2800"/>
              <a:buFont typeface="Arial"/>
              <a:buChar char="•"/>
            </a:pPr>
            <a:r>
              <a:rPr lang="en-US" sz="2800"/>
              <a:t>how much of </a:t>
            </a:r>
            <a:r>
              <a:rPr b="0" i="0" lang="en-US" sz="2800" u="none" cap="none" strike="noStrike">
                <a:solidFill>
                  <a:srgbClr val="3F3F3F"/>
                </a:solidFill>
                <a:latin typeface="Calibri"/>
                <a:ea typeface="Calibri"/>
                <a:cs typeface="Calibri"/>
                <a:sym typeface="Calibri"/>
              </a:rPr>
              <a:t>other materials needed to make all the frames</a:t>
            </a:r>
            <a:endParaRPr b="0" i="0" sz="2800" u="none" cap="none" strike="noStrike">
              <a:solidFill>
                <a:srgbClr val="3F3F3F"/>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1400"/>
              <a:buFont typeface="Calibri"/>
              <a:buNone/>
            </a:pPr>
            <a:r>
              <a:t/>
            </a:r>
            <a:endParaRPr b="0" i="0" sz="1400" u="none" cap="none" strike="noStrike">
              <a:solidFill>
                <a:srgbClr val="3F3F3F"/>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F3F3F"/>
                </a:solidFill>
                <a:latin typeface="Calibri"/>
                <a:ea typeface="Calibri"/>
                <a:cs typeface="Calibri"/>
                <a:sym typeface="Calibri"/>
              </a:rPr>
              <a:t>Use pictures, numbers, equations and words </a:t>
            </a:r>
            <a:r>
              <a:rPr b="0" i="0" lang="en-US" sz="2800" u="none" cap="none" strike="noStrike">
                <a:solidFill>
                  <a:srgbClr val="3F3F3F"/>
                </a:solidFill>
                <a:latin typeface="Calibri"/>
                <a:ea typeface="Calibri"/>
                <a:cs typeface="Calibri"/>
                <a:sym typeface="Calibri"/>
              </a:rPr>
              <a:t>to show that your plan will work. </a:t>
            </a:r>
            <a:endParaRPr b="0" i="0" sz="2800" u="none" cap="none" strike="noStrike">
              <a:solidFill>
                <a:srgbClr val="3F3F3F"/>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2800" u="none" cap="none" strike="noStrike">
                <a:solidFill>
                  <a:srgbClr val="3F3F3F"/>
                </a:solidFill>
                <a:latin typeface="Calibri"/>
                <a:ea typeface="Calibri"/>
                <a:cs typeface="Calibri"/>
                <a:sym typeface="Calibri"/>
              </a:rPr>
              <a:t>Explain how another group could use your plan to make picture frames for their Honor display. </a:t>
            </a:r>
            <a:endParaRPr b="0" i="0" sz="2800" u="none" cap="none" strike="noStrike">
              <a:solidFill>
                <a:srgbClr val="3F3F3F"/>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400"/>
              <a:buFont typeface="Calibri"/>
              <a:buNone/>
            </a:pPr>
            <a:r>
              <a:t/>
            </a:r>
            <a:endParaRPr b="0" i="0" sz="2400" u="none" cap="none" strike="noStrike">
              <a:solidFill>
                <a:srgbClr val="3F3F3F"/>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369276" y="5494701"/>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https://educationalmaterialscenter.wordpress.com</a:t>
            </a:r>
            <a:endParaRPr b="0" i="0" sz="1800" u="none" cap="none" strike="noStrike">
              <a:solidFill>
                <a:schemeClr val="dk1"/>
              </a:solidFill>
              <a:latin typeface="Calibri"/>
              <a:ea typeface="Calibri"/>
              <a:cs typeface="Calibri"/>
              <a:sym typeface="Calibri"/>
            </a:endParaRPr>
          </a:p>
        </p:txBody>
      </p:sp>
      <p:pic>
        <p:nvPicPr>
          <p:cNvPr id="183" name="Google Shape;183;p26"/>
          <p:cNvPicPr preferRelativeResize="0"/>
          <p:nvPr>
            <p:ph idx="1" type="body"/>
          </p:nvPr>
        </p:nvPicPr>
        <p:blipFill rotWithShape="1">
          <a:blip r:embed="rId3">
            <a:alphaModFix/>
          </a:blip>
          <a:srcRect b="0" l="0" r="0" t="0"/>
          <a:stretch/>
        </p:blipFill>
        <p:spPr>
          <a:xfrm>
            <a:off x="369276" y="1477109"/>
            <a:ext cx="5802153" cy="4346416"/>
          </a:xfrm>
          <a:prstGeom prst="rect">
            <a:avLst/>
          </a:prstGeom>
          <a:noFill/>
          <a:ln>
            <a:noFill/>
          </a:ln>
        </p:spPr>
      </p:pic>
      <p:pic>
        <p:nvPicPr>
          <p:cNvPr id="184" name="Google Shape;184;p26"/>
          <p:cNvPicPr preferRelativeResize="0"/>
          <p:nvPr/>
        </p:nvPicPr>
        <p:blipFill rotWithShape="1">
          <a:blip r:embed="rId4">
            <a:alphaModFix/>
          </a:blip>
          <a:srcRect b="0" l="0" r="0" t="0"/>
          <a:stretch/>
        </p:blipFill>
        <p:spPr>
          <a:xfrm>
            <a:off x="6249232" y="1477109"/>
            <a:ext cx="5795221" cy="4346416"/>
          </a:xfrm>
          <a:prstGeom prst="rect">
            <a:avLst/>
          </a:prstGeom>
          <a:noFill/>
          <a:ln>
            <a:noFill/>
          </a:ln>
        </p:spPr>
      </p:pic>
      <p:sp>
        <p:nvSpPr>
          <p:cNvPr id="185" name="Google Shape;185;p26"/>
          <p:cNvSpPr txBox="1"/>
          <p:nvPr/>
        </p:nvSpPr>
        <p:spPr>
          <a:xfrm>
            <a:off x="739387" y="324331"/>
            <a:ext cx="11019692"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do you notice?		What do you wonder? </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0" name="Shape 330"/>
        <p:cNvGrpSpPr/>
        <p:nvPr/>
      </p:nvGrpSpPr>
      <p:grpSpPr>
        <a:xfrm>
          <a:off x="0" y="0"/>
          <a:ext cx="0" cy="0"/>
          <a:chOff x="0" y="0"/>
          <a:chExt cx="0" cy="0"/>
        </a:xfrm>
      </p:grpSpPr>
      <p:sp>
        <p:nvSpPr>
          <p:cNvPr id="331" name="Google Shape;331;p44"/>
          <p:cNvSpPr txBox="1"/>
          <p:nvPr>
            <p:ph type="title"/>
          </p:nvPr>
        </p:nvSpPr>
        <p:spPr>
          <a:xfrm>
            <a:off x="838200" y="365125"/>
            <a:ext cx="11194500" cy="570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800" u="none" cap="none" strike="noStrike">
                <a:solidFill>
                  <a:srgbClr val="3F3F3F"/>
                </a:solidFill>
                <a:latin typeface="Calibri"/>
                <a:ea typeface="Calibri"/>
                <a:cs typeface="Calibri"/>
                <a:sym typeface="Calibri"/>
              </a:rPr>
              <a:t>Making Picture Frames for Clas</a:t>
            </a:r>
            <a:r>
              <a:rPr lang="en-US"/>
              <a:t>s Display</a:t>
            </a:r>
            <a:r>
              <a:rPr b="0" i="0" lang="en-US" sz="4800" u="none" cap="none" strike="noStrike">
                <a:solidFill>
                  <a:srgbClr val="3F3F3F"/>
                </a:solidFill>
                <a:latin typeface="Calibri"/>
                <a:ea typeface="Calibri"/>
                <a:cs typeface="Calibri"/>
                <a:sym typeface="Calibri"/>
              </a:rPr>
              <a:t>: </a:t>
            </a:r>
            <a:endParaRPr b="0" i="0" sz="4800" u="none" cap="none" strike="noStrike">
              <a:solidFill>
                <a:srgbClr val="3F3F3F"/>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4400"/>
              <a:buFont typeface="Calibri"/>
              <a:buNone/>
            </a:pPr>
            <a:r>
              <a:rPr lang="en-US"/>
              <a:t>2 Different Frames</a:t>
            </a:r>
            <a:endParaRPr b="0" i="0" sz="4400" u="none" cap="none" strike="noStrike">
              <a:solidFill>
                <a:schemeClr val="dk1"/>
              </a:solidFill>
              <a:latin typeface="Calibri"/>
              <a:ea typeface="Calibri"/>
              <a:cs typeface="Calibri"/>
              <a:sym typeface="Calibri"/>
            </a:endParaRPr>
          </a:p>
        </p:txBody>
      </p:sp>
      <p:sp>
        <p:nvSpPr>
          <p:cNvPr id="332" name="Google Shape;332;p44"/>
          <p:cNvSpPr txBox="1"/>
          <p:nvPr>
            <p:ph idx="1" type="body"/>
          </p:nvPr>
        </p:nvSpPr>
        <p:spPr>
          <a:xfrm>
            <a:off x="30900" y="1452900"/>
            <a:ext cx="12130200" cy="5405100"/>
          </a:xfrm>
          <a:prstGeom prst="rect">
            <a:avLst/>
          </a:prstGeom>
          <a:solidFill>
            <a:schemeClr val="lt1"/>
          </a:solidFill>
          <a:ln cap="flat" cmpd="sng" w="9525">
            <a:solidFill>
              <a:srgbClr val="8940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Calibri"/>
              <a:buNone/>
            </a:pPr>
            <a:r>
              <a:rPr b="0" i="0" lang="en-US" sz="3200" u="none" cap="none" strike="noStrike">
                <a:solidFill>
                  <a:schemeClr val="dk1"/>
                </a:solidFill>
                <a:latin typeface="Calibri"/>
                <a:ea typeface="Calibri"/>
                <a:cs typeface="Calibri"/>
                <a:sym typeface="Calibri"/>
              </a:rPr>
              <a:t>Your </a:t>
            </a:r>
            <a:r>
              <a:rPr b="1" i="0" lang="en-US" sz="3200" u="none" cap="none" strike="noStrike">
                <a:solidFill>
                  <a:schemeClr val="dk1"/>
                </a:solidFill>
                <a:latin typeface="Calibri"/>
                <a:ea typeface="Calibri"/>
                <a:cs typeface="Calibri"/>
                <a:sym typeface="Calibri"/>
              </a:rPr>
              <a:t>plan</a:t>
            </a:r>
            <a:r>
              <a:rPr b="0" i="0" lang="en-US" sz="3200" u="none" cap="none" strike="noStrike">
                <a:solidFill>
                  <a:schemeClr val="dk1"/>
                </a:solidFill>
                <a:latin typeface="Calibri"/>
                <a:ea typeface="Calibri"/>
                <a:cs typeface="Calibri"/>
                <a:sym typeface="Calibri"/>
              </a:rPr>
              <a:t> should show:</a:t>
            </a:r>
            <a:endParaRPr b="0" i="0" sz="3200" u="none" cap="none" strike="noStrike">
              <a:solidFill>
                <a:schemeClr val="dk1"/>
              </a:solidFill>
              <a:latin typeface="Calibri"/>
              <a:ea typeface="Calibri"/>
              <a:cs typeface="Calibri"/>
              <a:sym typeface="Calibri"/>
            </a:endParaRPr>
          </a:p>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rgbClr val="3F3F3F"/>
                </a:solidFill>
                <a:latin typeface="Calibri"/>
                <a:ea typeface="Calibri"/>
                <a:cs typeface="Calibri"/>
                <a:sym typeface="Calibri"/>
              </a:rPr>
              <a:t>your </a:t>
            </a:r>
            <a:r>
              <a:rPr b="0" i="0" lang="en-US" sz="2800" u="sng" cap="none" strike="noStrike">
                <a:solidFill>
                  <a:srgbClr val="3F3F3F"/>
                </a:solidFill>
                <a:latin typeface="Calibri"/>
                <a:ea typeface="Calibri"/>
                <a:cs typeface="Calibri"/>
                <a:sym typeface="Calibri"/>
              </a:rPr>
              <a:t>assumptions and decisions </a:t>
            </a:r>
            <a:endParaRPr sz="2800" u="sng"/>
          </a:p>
          <a:p>
            <a:pPr indent="-228600" lvl="0" marL="228600" marR="0" rtl="0" algn="l">
              <a:lnSpc>
                <a:spcPct val="90000"/>
              </a:lnSpc>
              <a:spcBef>
                <a:spcPts val="0"/>
              </a:spcBef>
              <a:spcAft>
                <a:spcPts val="0"/>
              </a:spcAft>
              <a:buClr>
                <a:schemeClr val="dk1"/>
              </a:buClr>
              <a:buSzPts val="2800"/>
              <a:buFont typeface="Arial"/>
              <a:buChar char="•"/>
            </a:pPr>
            <a:r>
              <a:rPr b="0" i="0" lang="en-US" sz="2800" u="sng" cap="none" strike="noStrike">
                <a:solidFill>
                  <a:srgbClr val="3F3F3F"/>
                </a:solidFill>
                <a:latin typeface="Calibri"/>
                <a:ea typeface="Calibri"/>
                <a:cs typeface="Calibri"/>
                <a:sym typeface="Calibri"/>
              </a:rPr>
              <a:t>which frames</a:t>
            </a:r>
            <a:r>
              <a:rPr b="0" i="0" lang="en-US" sz="2800" u="none" cap="none" strike="noStrike">
                <a:solidFill>
                  <a:srgbClr val="3F3F3F"/>
                </a:solidFill>
                <a:latin typeface="Calibri"/>
                <a:ea typeface="Calibri"/>
                <a:cs typeface="Calibri"/>
                <a:sym typeface="Calibri"/>
              </a:rPr>
              <a:t> the class should make</a:t>
            </a:r>
            <a:endParaRPr/>
          </a:p>
          <a:p>
            <a:pPr indent="-228600" lvl="0" marL="228600" marR="0" rtl="0" algn="l">
              <a:lnSpc>
                <a:spcPct val="90000"/>
              </a:lnSpc>
              <a:spcBef>
                <a:spcPts val="0"/>
              </a:spcBef>
              <a:spcAft>
                <a:spcPts val="0"/>
              </a:spcAft>
              <a:buClr>
                <a:schemeClr val="dk1"/>
              </a:buClr>
              <a:buSzPts val="2800"/>
              <a:buFont typeface="Arial"/>
              <a:buChar char="•"/>
            </a:pPr>
            <a:r>
              <a:rPr b="0" i="0" lang="en-US" sz="2800" u="sng" cap="none" strike="noStrike">
                <a:solidFill>
                  <a:srgbClr val="3F3F3F"/>
                </a:solidFill>
                <a:latin typeface="Calibri"/>
                <a:ea typeface="Calibri"/>
                <a:cs typeface="Calibri"/>
                <a:sym typeface="Calibri"/>
              </a:rPr>
              <a:t>how many of each frame</a:t>
            </a:r>
            <a:r>
              <a:rPr b="0" i="0" lang="en-US" sz="2800" u="none" cap="none" strike="noStrike">
                <a:solidFill>
                  <a:srgbClr val="3F3F3F"/>
                </a:solidFill>
                <a:latin typeface="Calibri"/>
                <a:ea typeface="Calibri"/>
                <a:cs typeface="Calibri"/>
                <a:sym typeface="Calibri"/>
              </a:rPr>
              <a:t> the class should make</a:t>
            </a:r>
            <a:endParaRPr/>
          </a:p>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rgbClr val="3F3F3F"/>
                </a:solidFill>
                <a:latin typeface="Calibri"/>
                <a:ea typeface="Calibri"/>
                <a:cs typeface="Calibri"/>
                <a:sym typeface="Calibri"/>
              </a:rPr>
              <a:t>the </a:t>
            </a:r>
            <a:r>
              <a:rPr b="0" i="0" lang="en-US" sz="2800" u="sng" cap="none" strike="noStrike">
                <a:solidFill>
                  <a:srgbClr val="3F3F3F"/>
                </a:solidFill>
                <a:latin typeface="Calibri"/>
                <a:ea typeface="Calibri"/>
                <a:cs typeface="Calibri"/>
                <a:sym typeface="Calibri"/>
              </a:rPr>
              <a:t>number of packages</a:t>
            </a:r>
            <a:r>
              <a:rPr b="0" i="0" lang="en-US" sz="2800" u="none" cap="none" strike="noStrike">
                <a:solidFill>
                  <a:srgbClr val="3F3F3F"/>
                </a:solidFill>
                <a:latin typeface="Calibri"/>
                <a:ea typeface="Calibri"/>
                <a:cs typeface="Calibri"/>
                <a:sym typeface="Calibri"/>
              </a:rPr>
              <a:t> of each </a:t>
            </a:r>
            <a:r>
              <a:rPr lang="en-US" sz="2800"/>
              <a:t>type o</a:t>
            </a:r>
            <a:r>
              <a:rPr b="0" i="0" lang="en-US" sz="2800" u="none" cap="none" strike="noStrike">
                <a:solidFill>
                  <a:srgbClr val="3F3F3F"/>
                </a:solidFill>
                <a:latin typeface="Calibri"/>
                <a:ea typeface="Calibri"/>
                <a:cs typeface="Calibri"/>
                <a:sym typeface="Calibri"/>
              </a:rPr>
              <a:t>f popsicle stick </a:t>
            </a:r>
            <a:r>
              <a:rPr lang="en-US" sz="2800"/>
              <a:t>needed</a:t>
            </a:r>
            <a:r>
              <a:rPr b="0" i="0" lang="en-US" sz="2800" u="none" cap="none" strike="noStrike">
                <a:solidFill>
                  <a:srgbClr val="3F3F3F"/>
                </a:solidFill>
                <a:latin typeface="Calibri"/>
                <a:ea typeface="Calibri"/>
                <a:cs typeface="Calibri"/>
                <a:sym typeface="Calibri"/>
              </a:rPr>
              <a:t> for all the frames</a:t>
            </a:r>
            <a:endParaRPr/>
          </a:p>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rgbClr val="3F3F3F"/>
                </a:solidFill>
                <a:latin typeface="Calibri"/>
                <a:ea typeface="Calibri"/>
                <a:cs typeface="Calibri"/>
                <a:sym typeface="Calibri"/>
              </a:rPr>
              <a:t>how many popsicle sticks you will have </a:t>
            </a:r>
            <a:r>
              <a:rPr b="0" i="0" lang="en-US" sz="2800" u="sng" cap="none" strike="noStrike">
                <a:solidFill>
                  <a:srgbClr val="3F3F3F"/>
                </a:solidFill>
                <a:latin typeface="Calibri"/>
                <a:ea typeface="Calibri"/>
                <a:cs typeface="Calibri"/>
                <a:sym typeface="Calibri"/>
              </a:rPr>
              <a:t>leftover</a:t>
            </a:r>
            <a:endParaRPr/>
          </a:p>
          <a:p>
            <a:pPr indent="-228600" lvl="0" marL="228600" marR="0" rtl="0" algn="l">
              <a:lnSpc>
                <a:spcPct val="90000"/>
              </a:lnSpc>
              <a:spcBef>
                <a:spcPts val="0"/>
              </a:spcBef>
              <a:spcAft>
                <a:spcPts val="0"/>
              </a:spcAft>
              <a:buClr>
                <a:schemeClr val="dk1"/>
              </a:buClr>
              <a:buSzPts val="2800"/>
              <a:buFont typeface="Arial"/>
              <a:buChar char="•"/>
            </a:pPr>
            <a:r>
              <a:rPr lang="en-US" sz="2800"/>
              <a:t>how much of </a:t>
            </a:r>
            <a:r>
              <a:rPr b="0" i="0" lang="en-US" sz="2800" u="sng" cap="none" strike="noStrike">
                <a:solidFill>
                  <a:srgbClr val="3F3F3F"/>
                </a:solidFill>
                <a:latin typeface="Calibri"/>
                <a:ea typeface="Calibri"/>
                <a:cs typeface="Calibri"/>
                <a:sym typeface="Calibri"/>
              </a:rPr>
              <a:t>other materials</a:t>
            </a:r>
            <a:r>
              <a:rPr b="0" i="0" lang="en-US" sz="2800" u="none" cap="none" strike="noStrike">
                <a:solidFill>
                  <a:srgbClr val="3F3F3F"/>
                </a:solidFill>
                <a:latin typeface="Calibri"/>
                <a:ea typeface="Calibri"/>
                <a:cs typeface="Calibri"/>
                <a:sym typeface="Calibri"/>
              </a:rPr>
              <a:t> needed to make all the frames</a:t>
            </a:r>
            <a:endParaRPr b="0" i="0" sz="2800" u="none" cap="none" strike="noStrike">
              <a:solidFill>
                <a:srgbClr val="3F3F3F"/>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1400"/>
              <a:buFont typeface="Calibri"/>
              <a:buNone/>
            </a:pPr>
            <a:r>
              <a:t/>
            </a:r>
            <a:endParaRPr b="0" i="0" sz="1400" u="none" cap="none" strike="noStrike">
              <a:solidFill>
                <a:srgbClr val="3F3F3F"/>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US" sz="2800" u="none" cap="none" strike="noStrike">
                <a:solidFill>
                  <a:srgbClr val="3F3F3F"/>
                </a:solidFill>
                <a:latin typeface="Calibri"/>
                <a:ea typeface="Calibri"/>
                <a:cs typeface="Calibri"/>
                <a:sym typeface="Calibri"/>
              </a:rPr>
              <a:t>Use pictures, numbers, equations and words </a:t>
            </a:r>
            <a:r>
              <a:rPr b="0" i="0" lang="en-US" sz="2800" u="none" cap="none" strike="noStrike">
                <a:solidFill>
                  <a:srgbClr val="3F3F3F"/>
                </a:solidFill>
                <a:latin typeface="Calibri"/>
                <a:ea typeface="Calibri"/>
                <a:cs typeface="Calibri"/>
                <a:sym typeface="Calibri"/>
              </a:rPr>
              <a:t>to show that your plan will work. </a:t>
            </a:r>
            <a:endParaRPr b="0" i="0" sz="2800" u="none" cap="none" strike="noStrike">
              <a:solidFill>
                <a:srgbClr val="3F3F3F"/>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0" i="0" lang="en-US" sz="2800" u="none" cap="none" strike="noStrike">
                <a:solidFill>
                  <a:srgbClr val="3F3F3F"/>
                </a:solidFill>
                <a:latin typeface="Calibri"/>
                <a:ea typeface="Calibri"/>
                <a:cs typeface="Calibri"/>
                <a:sym typeface="Calibri"/>
              </a:rPr>
              <a:t>Explain how another group could use your plan to make picture frames for their Honor display. </a:t>
            </a:r>
            <a:endParaRPr b="0" i="0" sz="2800" u="none" cap="none" strike="noStrike">
              <a:solidFill>
                <a:srgbClr val="3F3F3F"/>
              </a:solidFill>
              <a:latin typeface="Calibri"/>
              <a:ea typeface="Calibri"/>
              <a:cs typeface="Calibri"/>
              <a:sym typeface="Calibri"/>
            </a:endParaRPr>
          </a:p>
          <a:p>
            <a:pPr indent="0" lvl="0" marL="0" marR="0" rtl="0" algn="l">
              <a:lnSpc>
                <a:spcPct val="90000"/>
              </a:lnSpc>
              <a:spcBef>
                <a:spcPts val="0"/>
              </a:spcBef>
              <a:spcAft>
                <a:spcPts val="0"/>
              </a:spcAft>
              <a:buClr>
                <a:schemeClr val="accent1"/>
              </a:buClr>
              <a:buSzPts val="2400"/>
              <a:buFont typeface="Calibri"/>
              <a:buNone/>
            </a:pPr>
            <a:r>
              <a:t/>
            </a:r>
            <a:endParaRPr b="0" i="0" sz="2400" u="none" cap="none" strike="noStrike">
              <a:solidFill>
                <a:srgbClr val="3F3F3F"/>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graphicFrame>
        <p:nvGraphicFramePr>
          <p:cNvPr id="337" name="Google Shape;337;p45"/>
          <p:cNvGraphicFramePr/>
          <p:nvPr/>
        </p:nvGraphicFramePr>
        <p:xfrm>
          <a:off x="231150" y="156950"/>
          <a:ext cx="3000000" cy="3000000"/>
        </p:xfrm>
        <a:graphic>
          <a:graphicData uri="http://schemas.openxmlformats.org/drawingml/2006/table">
            <a:tbl>
              <a:tblPr>
                <a:noFill/>
                <a:tableStyleId>{75C9DC72-79CD-420C-B530-34880DCBCADB}</a:tableStyleId>
              </a:tblPr>
              <a:tblGrid>
                <a:gridCol w="5864850"/>
                <a:gridCol w="5864850"/>
              </a:tblGrid>
              <a:tr h="3339825">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Assumptions and Decisions</a:t>
                      </a:r>
                      <a:endParaRPr b="1"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91425" marB="91425" marR="91425" marL="91425">
                    <a:lnL cap="flat" cmpd="sng" w="76200">
                      <a:solidFill>
                        <a:srgbClr val="9E9E9E"/>
                      </a:solidFill>
                      <a:prstDash val="solid"/>
                      <a:round/>
                      <a:headEnd len="sm" w="sm" type="none"/>
                      <a:tailEnd len="sm" w="sm" type="none"/>
                    </a:lnL>
                    <a:lnR cap="flat" cmpd="sng" w="76200">
                      <a:solidFill>
                        <a:srgbClr val="9E9E9E"/>
                      </a:solidFill>
                      <a:prstDash val="solid"/>
                      <a:round/>
                      <a:headEnd len="sm" w="sm" type="none"/>
                      <a:tailEnd len="sm" w="sm" type="none"/>
                    </a:lnR>
                    <a:lnT cap="flat" cmpd="sng" w="7620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US" sz="1800">
                          <a:solidFill>
                            <a:schemeClr val="dk1"/>
                          </a:solidFill>
                        </a:rPr>
                        <a:t>Sketch each frame in your plan. </a:t>
                      </a:r>
                      <a:endParaRPr b="1" sz="1800">
                        <a:solidFill>
                          <a:schemeClr val="dk1"/>
                        </a:solidFill>
                      </a:endParaRPr>
                    </a:p>
                    <a:p>
                      <a:pPr indent="0" lvl="0" marL="0" rtl="0" algn="l">
                        <a:spcBef>
                          <a:spcPts val="0"/>
                        </a:spcBef>
                        <a:spcAft>
                          <a:spcPts val="0"/>
                        </a:spcAft>
                        <a:buClr>
                          <a:schemeClr val="dk1"/>
                        </a:buClr>
                        <a:buSzPts val="1800"/>
                        <a:buFont typeface="Arial"/>
                        <a:buNone/>
                      </a:pPr>
                      <a:r>
                        <a:rPr b="1" lang="en-US" sz="1800">
                          <a:solidFill>
                            <a:schemeClr val="dk1"/>
                          </a:solidFill>
                        </a:rPr>
                        <a:t>How many popsicle sticks are needed for 1 frame?</a:t>
                      </a:r>
                      <a:endParaRPr b="1" sz="1800">
                        <a:solidFill>
                          <a:schemeClr val="dk1"/>
                        </a:solidFill>
                      </a:endParaRPr>
                    </a:p>
                    <a:p>
                      <a:pPr indent="0" lvl="0" marL="0" rtl="0" algn="l">
                        <a:spcBef>
                          <a:spcPts val="0"/>
                        </a:spcBef>
                        <a:spcAft>
                          <a:spcPts val="0"/>
                        </a:spcAft>
                        <a:buClr>
                          <a:schemeClr val="dk1"/>
                        </a:buClr>
                        <a:buSzPts val="1800"/>
                        <a:buFont typeface="Arial"/>
                        <a:buNone/>
                      </a:pPr>
                      <a:r>
                        <a:rPr b="1" lang="en-US" sz="1800">
                          <a:solidFill>
                            <a:schemeClr val="dk1"/>
                          </a:solidFill>
                        </a:rPr>
                        <a:t>What other materials are needed? </a:t>
                      </a:r>
                      <a:endParaRPr b="1" sz="1800">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b="1" sz="1800"/>
                    </a:p>
                  </a:txBody>
                  <a:tcPr marT="91425" marB="91425" marR="91425" marL="91425">
                    <a:lnL cap="flat" cmpd="sng" w="76200">
                      <a:solidFill>
                        <a:srgbClr val="9E9E9E"/>
                      </a:solidFill>
                      <a:prstDash val="solid"/>
                      <a:round/>
                      <a:headEnd len="sm" w="sm" type="none"/>
                      <a:tailEnd len="sm" w="sm" type="none"/>
                    </a:lnL>
                    <a:lnR cap="flat" cmpd="sng" w="76200">
                      <a:solidFill>
                        <a:srgbClr val="9E9E9E"/>
                      </a:solidFill>
                      <a:prstDash val="solid"/>
                      <a:round/>
                      <a:headEnd len="sm" w="sm" type="none"/>
                      <a:tailEnd len="sm" w="sm" type="none"/>
                    </a:lnR>
                    <a:lnT cap="flat" cmpd="sng" w="7620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r>
              <a:tr h="3204250">
                <a:tc>
                  <a:txBody>
                    <a:bodyPr/>
                    <a:lstStyle/>
                    <a:p>
                      <a:pPr indent="0" lvl="0" marL="0" marR="0" rtl="0" algn="l">
                        <a:lnSpc>
                          <a:spcPct val="100000"/>
                        </a:lnSpc>
                        <a:spcBef>
                          <a:spcPts val="0"/>
                        </a:spcBef>
                        <a:spcAft>
                          <a:spcPts val="0"/>
                        </a:spcAft>
                        <a:buClr>
                          <a:srgbClr val="000000"/>
                        </a:buClr>
                        <a:buSzPts val="1800"/>
                        <a:buFont typeface="Arial"/>
                        <a:buNone/>
                      </a:pPr>
                      <a:r>
                        <a:rPr b="1" lang="en-US" sz="1800">
                          <a:solidFill>
                            <a:schemeClr val="dk1"/>
                          </a:solidFill>
                        </a:rPr>
                        <a:t>Show how many packages of popsicle sticks are needed to make all the picture frames in your plan.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91425" marB="91425" marR="91425" marL="91425">
                    <a:lnL cap="flat" cmpd="sng" w="76200">
                      <a:solidFill>
                        <a:srgbClr val="9E9E9E"/>
                      </a:solidFill>
                      <a:prstDash val="solid"/>
                      <a:round/>
                      <a:headEnd len="sm" w="sm" type="none"/>
                      <a:tailEnd len="sm" w="sm" type="none"/>
                    </a:lnL>
                    <a:lnR cap="flat" cmpd="sng" w="76200">
                      <a:solidFill>
                        <a:srgbClr val="9E9E9E"/>
                      </a:solidFill>
                      <a:prstDash val="solid"/>
                      <a:round/>
                      <a:headEnd len="sm" w="sm" type="none"/>
                      <a:tailEnd len="sm" w="sm" type="none"/>
                    </a:lnR>
                    <a:lnT cap="flat" cmpd="sng" w="7620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t>Show what other materials are needed to make all the picture frames in your plan. </a:t>
                      </a:r>
                      <a:endParaRPr b="1" sz="1800" u="none" cap="none" strike="noStrike"/>
                    </a:p>
                  </a:txBody>
                  <a:tcPr marT="91425" marB="91425" marR="91425" marL="91425">
                    <a:lnL cap="flat" cmpd="sng" w="76200">
                      <a:solidFill>
                        <a:srgbClr val="9E9E9E"/>
                      </a:solidFill>
                      <a:prstDash val="solid"/>
                      <a:round/>
                      <a:headEnd len="sm" w="sm" type="none"/>
                      <a:tailEnd len="sm" w="sm" type="none"/>
                    </a:lnL>
                    <a:lnR cap="flat" cmpd="sng" w="76200">
                      <a:solidFill>
                        <a:srgbClr val="9E9E9E"/>
                      </a:solidFill>
                      <a:prstDash val="solid"/>
                      <a:round/>
                      <a:headEnd len="sm" w="sm" type="none"/>
                      <a:tailEnd len="sm" w="sm" type="none"/>
                    </a:lnR>
                    <a:lnT cap="flat" cmpd="sng" w="7620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6"/>
          <p:cNvSpPr txBox="1"/>
          <p:nvPr>
            <p:ph type="title"/>
          </p:nvPr>
        </p:nvSpPr>
        <p:spPr>
          <a:xfrm>
            <a:off x="420025" y="351175"/>
            <a:ext cx="10515600" cy="513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Comparing Plans </a:t>
            </a:r>
            <a:endParaRPr b="0" i="0" sz="4400" u="none" cap="none" strike="noStrike">
              <a:solidFill>
                <a:schemeClr val="dk1"/>
              </a:solidFill>
              <a:latin typeface="Calibri"/>
              <a:ea typeface="Calibri"/>
              <a:cs typeface="Calibri"/>
              <a:sym typeface="Calibri"/>
            </a:endParaRPr>
          </a:p>
        </p:txBody>
      </p:sp>
      <p:graphicFrame>
        <p:nvGraphicFramePr>
          <p:cNvPr id="343" name="Google Shape;343;p46"/>
          <p:cNvGraphicFramePr/>
          <p:nvPr/>
        </p:nvGraphicFramePr>
        <p:xfrm>
          <a:off x="222575" y="1180950"/>
          <a:ext cx="3000000" cy="3000000"/>
        </p:xfrm>
        <a:graphic>
          <a:graphicData uri="http://schemas.openxmlformats.org/drawingml/2006/table">
            <a:tbl>
              <a:tblPr>
                <a:noFill/>
                <a:tableStyleId>{75C9DC72-79CD-420C-B530-34880DCBCADB}</a:tableStyleId>
              </a:tblPr>
              <a:tblGrid>
                <a:gridCol w="1700575"/>
                <a:gridCol w="1700575"/>
                <a:gridCol w="1700575"/>
                <a:gridCol w="1700575"/>
                <a:gridCol w="1700575"/>
                <a:gridCol w="1700575"/>
                <a:gridCol w="1700575"/>
              </a:tblGrid>
              <a:tr h="1598575">
                <a:tc>
                  <a:txBody>
                    <a:bodyPr/>
                    <a:lstStyle/>
                    <a:p>
                      <a:pPr indent="0" lvl="0" marL="0" marR="0" rtl="0" algn="l">
                        <a:lnSpc>
                          <a:spcPct val="100000"/>
                        </a:lnSpc>
                        <a:spcBef>
                          <a:spcPts val="0"/>
                        </a:spcBef>
                        <a:spcAft>
                          <a:spcPts val="0"/>
                        </a:spcAft>
                        <a:buNone/>
                      </a:pPr>
                      <a:r>
                        <a:rPr b="1" lang="en-US" sz="2400"/>
                        <a:t>Team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Number of Sticks for 1 frame </a:t>
                      </a:r>
                      <a:r>
                        <a:rPr b="1" lang="en-US" sz="2400" u="none" cap="none" strike="noStrike"/>
                        <a:t>(s</a:t>
                      </a:r>
                      <a:r>
                        <a:rPr b="1" lang="en-US" sz="2400"/>
                        <a:t>ketch the frame)</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Number of Frames</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Number of Sticks in all</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Number of Packages</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Number of sticks leftover</a:t>
                      </a:r>
                      <a:endParaRPr b="1" sz="2400" u="none" cap="none" strike="noStrike"/>
                    </a:p>
                  </a:txBody>
                  <a:tcPr marT="91425" marB="91425" marR="91425" marL="91425"/>
                </a:tc>
              </a:tr>
              <a:tr h="548600">
                <a:tc>
                  <a:txBody>
                    <a:bodyPr/>
                    <a:lstStyle/>
                    <a:p>
                      <a:pPr indent="0" lvl="0" marL="0" marR="0" rtl="0" algn="l">
                        <a:lnSpc>
                          <a:spcPct val="100000"/>
                        </a:lnSpc>
                        <a:spcBef>
                          <a:spcPts val="0"/>
                        </a:spcBef>
                        <a:spcAft>
                          <a:spcPts val="0"/>
                        </a:spcAft>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Plain Jumbo Sticks</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r>
              <a:tr h="548600">
                <a:tc>
                  <a:txBody>
                    <a:bodyPr/>
                    <a:lstStyle/>
                    <a:p>
                      <a:pPr indent="0" lvl="0" marL="0" marR="0" rtl="0" algn="l">
                        <a:lnSpc>
                          <a:spcPct val="100000"/>
                        </a:lnSpc>
                        <a:spcBef>
                          <a:spcPts val="0"/>
                        </a:spcBef>
                        <a:spcAft>
                          <a:spcPts val="0"/>
                        </a:spcAft>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Multicolor Sticks</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r>
              <a:tr h="548600">
                <a:tc>
                  <a:txBody>
                    <a:bodyPr/>
                    <a:lstStyle/>
                    <a:p>
                      <a:pPr indent="0" lvl="0" marL="0" marR="0" rtl="0" algn="l">
                        <a:lnSpc>
                          <a:spcPct val="100000"/>
                        </a:lnSpc>
                        <a:spcBef>
                          <a:spcPts val="0"/>
                        </a:spcBef>
                        <a:spcAft>
                          <a:spcPts val="0"/>
                        </a:spcAft>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t/>
                      </a:r>
                      <a:endParaRPr b="1" sz="2400" u="none" cap="none" strike="noStrike"/>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Writing Letters </a:t>
            </a:r>
            <a:endParaRPr b="0" i="0" sz="4400" u="none" cap="none" strike="noStrike">
              <a:solidFill>
                <a:schemeClr val="dk1"/>
              </a:solidFill>
              <a:latin typeface="Calibri"/>
              <a:ea typeface="Calibri"/>
              <a:cs typeface="Calibri"/>
              <a:sym typeface="Calibri"/>
            </a:endParaRPr>
          </a:p>
        </p:txBody>
      </p:sp>
      <p:sp>
        <p:nvSpPr>
          <p:cNvPr id="349" name="Google Shape;349;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US"/>
              <a:t>Write a letter that describes the materials needed for making the picture frames for the class display. </a:t>
            </a:r>
            <a:endParaRPr/>
          </a:p>
          <a:p>
            <a:pPr indent="0" lvl="0" marL="0" marR="0" rtl="0" algn="l">
              <a:lnSpc>
                <a:spcPct val="90000"/>
              </a:lnSpc>
              <a:spcBef>
                <a:spcPts val="0"/>
              </a:spcBef>
              <a:spcAft>
                <a:spcPts val="0"/>
              </a:spcAft>
              <a:buClr>
                <a:schemeClr val="dk1"/>
              </a:buClr>
              <a:buSzPts val="2800"/>
              <a:buFont typeface="Arial"/>
              <a:buNone/>
            </a:pPr>
            <a:r>
              <a:t/>
            </a:r>
            <a:endParaRPr/>
          </a:p>
          <a:p>
            <a:pPr indent="0" lvl="0" marL="0" marR="0" rtl="0" algn="l">
              <a:lnSpc>
                <a:spcPct val="90000"/>
              </a:lnSpc>
              <a:spcBef>
                <a:spcPts val="0"/>
              </a:spcBef>
              <a:spcAft>
                <a:spcPts val="0"/>
              </a:spcAft>
              <a:buClr>
                <a:schemeClr val="dk1"/>
              </a:buClr>
              <a:buSzPts val="2800"/>
              <a:buFont typeface="Arial"/>
              <a:buNone/>
            </a:pPr>
            <a:r>
              <a:rPr lang="en-US"/>
              <a:t>Be clear so that the person knows how much material to order.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EXTRA SLIDES</a:t>
            </a:r>
            <a:endParaRPr b="0" i="0" sz="4400" u="none" cap="none" strike="noStrike">
              <a:solidFill>
                <a:schemeClr val="dk1"/>
              </a:solidFill>
              <a:latin typeface="Calibri"/>
              <a:ea typeface="Calibri"/>
              <a:cs typeface="Calibri"/>
              <a:sym typeface="Calibri"/>
            </a:endParaRPr>
          </a:p>
        </p:txBody>
      </p:sp>
      <p:sp>
        <p:nvSpPr>
          <p:cNvPr id="355" name="Google Shape;355;p4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9"/>
          <p:cNvSpPr txBox="1"/>
          <p:nvPr>
            <p:ph type="title"/>
          </p:nvPr>
        </p:nvSpPr>
        <p:spPr>
          <a:xfrm>
            <a:off x="603739" y="6283569"/>
            <a:ext cx="10515600" cy="79973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Calibri"/>
              <a:buNone/>
            </a:pPr>
            <a:r>
              <a:rPr b="0" i="0" lang="en-US" sz="2400" u="none" cap="none" strike="noStrike">
                <a:solidFill>
                  <a:schemeClr val="dk1"/>
                </a:solidFill>
                <a:latin typeface="Calibri"/>
                <a:ea typeface="Calibri"/>
                <a:cs typeface="Calibri"/>
                <a:sym typeface="Calibri"/>
              </a:rPr>
              <a:t>http://coasthwytraders.com/tag/dia-de-los-muertos/</a:t>
            </a:r>
            <a:br>
              <a:rPr b="0" i="0" lang="en-US" sz="2400" u="none" cap="none" strike="noStrike">
                <a:solidFill>
                  <a:schemeClr val="dk1"/>
                </a:solidFill>
                <a:latin typeface="Calibri"/>
                <a:ea typeface="Calibri"/>
                <a:cs typeface="Calibri"/>
                <a:sym typeface="Calibri"/>
              </a:rPr>
            </a:br>
            <a:endParaRPr b="0" i="0" sz="2400" u="none" cap="none" strike="noStrike">
              <a:solidFill>
                <a:schemeClr val="dk1"/>
              </a:solidFill>
              <a:latin typeface="Calibri"/>
              <a:ea typeface="Calibri"/>
              <a:cs typeface="Calibri"/>
              <a:sym typeface="Calibri"/>
            </a:endParaRPr>
          </a:p>
        </p:txBody>
      </p:sp>
      <p:pic>
        <p:nvPicPr>
          <p:cNvPr id="361" name="Google Shape;361;p49"/>
          <p:cNvPicPr preferRelativeResize="0"/>
          <p:nvPr>
            <p:ph idx="1" type="body"/>
          </p:nvPr>
        </p:nvPicPr>
        <p:blipFill rotWithShape="1">
          <a:blip r:embed="rId3">
            <a:alphaModFix/>
          </a:blip>
          <a:srcRect b="0" l="0" r="0" t="0"/>
          <a:stretch/>
        </p:blipFill>
        <p:spPr>
          <a:xfrm>
            <a:off x="603738" y="233604"/>
            <a:ext cx="5773615" cy="61482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OPTIONAL Video</a:t>
            </a:r>
            <a:endParaRPr b="0" i="0" sz="4400" u="none" cap="none" strike="noStrike">
              <a:solidFill>
                <a:schemeClr val="dk1"/>
              </a:solidFill>
              <a:latin typeface="Calibri"/>
              <a:ea typeface="Calibri"/>
              <a:cs typeface="Calibri"/>
              <a:sym typeface="Calibri"/>
            </a:endParaRPr>
          </a:p>
        </p:txBody>
      </p:sp>
      <p:sp>
        <p:nvSpPr>
          <p:cNvPr id="367" name="Google Shape;367;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How to make a frame with rubberbands that stands up</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sng" cap="none" strike="noStrike">
                <a:solidFill>
                  <a:schemeClr val="hlink"/>
                </a:solidFill>
                <a:latin typeface="Calibri"/>
                <a:ea typeface="Calibri"/>
                <a:cs typeface="Calibri"/>
                <a:sym typeface="Calibri"/>
                <a:hlinkClick r:id="rId3"/>
              </a:rPr>
              <a:t>https://www.youtube.com/watch?v=gXNacbh9zvs</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7"/>
          <p:cNvSpPr txBox="1"/>
          <p:nvPr>
            <p:ph type="title"/>
          </p:nvPr>
        </p:nvSpPr>
        <p:spPr>
          <a:xfrm>
            <a:off x="1002323" y="5760244"/>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http://wikiarts.pbworks.com/w/page/14204855/Dia%20de%20los%20Muertos%20Open%20House</a:t>
            </a:r>
            <a:endParaRPr b="0" i="0" sz="2000" u="none" cap="none" strike="noStrike">
              <a:solidFill>
                <a:schemeClr val="dk1"/>
              </a:solidFill>
              <a:latin typeface="Calibri"/>
              <a:ea typeface="Calibri"/>
              <a:cs typeface="Calibri"/>
              <a:sym typeface="Calibri"/>
            </a:endParaRPr>
          </a:p>
        </p:txBody>
      </p:sp>
      <p:pic>
        <p:nvPicPr>
          <p:cNvPr id="191" name="Google Shape;191;p27"/>
          <p:cNvPicPr preferRelativeResize="0"/>
          <p:nvPr>
            <p:ph idx="1" type="body"/>
          </p:nvPr>
        </p:nvPicPr>
        <p:blipFill rotWithShape="1">
          <a:blip r:embed="rId3">
            <a:alphaModFix/>
          </a:blip>
          <a:srcRect b="0" l="0" r="0" t="0"/>
          <a:stretch/>
        </p:blipFill>
        <p:spPr>
          <a:xfrm>
            <a:off x="1644992" y="970662"/>
            <a:ext cx="8327275" cy="5148784"/>
          </a:xfrm>
          <a:prstGeom prst="rect">
            <a:avLst/>
          </a:prstGeom>
          <a:noFill/>
          <a:ln>
            <a:noFill/>
          </a:ln>
        </p:spPr>
      </p:pic>
      <p:sp>
        <p:nvSpPr>
          <p:cNvPr id="192" name="Google Shape;192;p27"/>
          <p:cNvSpPr txBox="1"/>
          <p:nvPr/>
        </p:nvSpPr>
        <p:spPr>
          <a:xfrm>
            <a:off x="739387" y="324331"/>
            <a:ext cx="11019692"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do you notice?			What do you wonder? </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txBox="1"/>
          <p:nvPr>
            <p:ph type="title"/>
          </p:nvPr>
        </p:nvSpPr>
        <p:spPr>
          <a:xfrm>
            <a:off x="1097280" y="286603"/>
            <a:ext cx="10058400" cy="1450800"/>
          </a:xfrm>
          <a:prstGeom prst="rect">
            <a:avLst/>
          </a:prstGeom>
          <a:noFill/>
          <a:ln>
            <a:noFill/>
          </a:ln>
        </p:spPr>
        <p:txBody>
          <a:bodyPr anchorCtr="0" anchor="b" bIns="45700" lIns="91425" spcFirstLastPara="1" rIns="91425" wrap="square" tIns="45700">
            <a:noAutofit/>
          </a:bodyPr>
          <a:lstStyle/>
          <a:p>
            <a:pPr indent="0" lvl="0" marL="0" marR="0" rtl="0" algn="l">
              <a:lnSpc>
                <a:spcPct val="85000"/>
              </a:lnSpc>
              <a:spcBef>
                <a:spcPts val="0"/>
              </a:spcBef>
              <a:spcAft>
                <a:spcPts val="0"/>
              </a:spcAft>
              <a:buClr>
                <a:srgbClr val="3F3F3F"/>
              </a:buClr>
              <a:buSzPts val="4800"/>
              <a:buFont typeface="Calibri"/>
              <a:buNone/>
            </a:pPr>
            <a:br>
              <a:rPr b="0" i="0" lang="en-US" sz="4800" u="none" cap="none" strike="noStrike">
                <a:solidFill>
                  <a:srgbClr val="3F3F3F"/>
                </a:solidFill>
                <a:latin typeface="Calibri"/>
                <a:ea typeface="Calibri"/>
                <a:cs typeface="Calibri"/>
                <a:sym typeface="Calibri"/>
              </a:rPr>
            </a:br>
            <a:endParaRPr b="0" i="0" sz="4800" u="none" cap="none" strike="noStrike">
              <a:solidFill>
                <a:srgbClr val="3F3F3F"/>
              </a:solidFill>
              <a:latin typeface="Calibri"/>
              <a:ea typeface="Calibri"/>
              <a:cs typeface="Calibri"/>
              <a:sym typeface="Calibri"/>
            </a:endParaRPr>
          </a:p>
        </p:txBody>
      </p:sp>
      <p:pic>
        <p:nvPicPr>
          <p:cNvPr id="198" name="Google Shape;198;p28"/>
          <p:cNvPicPr preferRelativeResize="0"/>
          <p:nvPr>
            <p:ph idx="1" type="body"/>
          </p:nvPr>
        </p:nvPicPr>
        <p:blipFill rotWithShape="1">
          <a:blip r:embed="rId3">
            <a:alphaModFix/>
          </a:blip>
          <a:srcRect b="0" l="0" r="0" t="0"/>
          <a:stretch/>
        </p:blipFill>
        <p:spPr>
          <a:xfrm>
            <a:off x="1581150" y="134203"/>
            <a:ext cx="8343900" cy="6295500"/>
          </a:xfrm>
          <a:prstGeom prst="rect">
            <a:avLst/>
          </a:prstGeom>
          <a:noFill/>
          <a:ln>
            <a:noFill/>
          </a:ln>
        </p:spPr>
      </p:pic>
      <p:sp>
        <p:nvSpPr>
          <p:cNvPr id="199" name="Google Shape;199;p28"/>
          <p:cNvSpPr txBox="1"/>
          <p:nvPr/>
        </p:nvSpPr>
        <p:spPr>
          <a:xfrm>
            <a:off x="1655375" y="6524150"/>
            <a:ext cx="9111600" cy="2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https://www.facebook.com/Cinemex/photos/pcb.10156877777648289/10156877771308289/?type=3&amp;theater</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9"/>
          <p:cNvPicPr preferRelativeResize="0"/>
          <p:nvPr/>
        </p:nvPicPr>
        <p:blipFill rotWithShape="1">
          <a:blip r:embed="rId3">
            <a:alphaModFix/>
          </a:blip>
          <a:srcRect b="0" l="0" r="0" t="0"/>
          <a:stretch/>
        </p:blipFill>
        <p:spPr>
          <a:xfrm>
            <a:off x="247650" y="285750"/>
            <a:ext cx="11563350" cy="5829299"/>
          </a:xfrm>
          <a:prstGeom prst="rect">
            <a:avLst/>
          </a:prstGeom>
          <a:noFill/>
          <a:ln>
            <a:noFill/>
          </a:ln>
        </p:spPr>
      </p:pic>
      <p:sp>
        <p:nvSpPr>
          <p:cNvPr id="205" name="Google Shape;205;p29"/>
          <p:cNvSpPr txBox="1"/>
          <p:nvPr/>
        </p:nvSpPr>
        <p:spPr>
          <a:xfrm>
            <a:off x="1947500" y="6551975"/>
            <a:ext cx="7024800" cy="18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https://www.pixar.com/feature-films/coco/#coco-main</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Displays to Honor Our Loved Ones	</a:t>
            </a:r>
            <a:endParaRPr b="0" i="0" sz="4400" u="none" cap="none" strike="noStrike">
              <a:solidFill>
                <a:schemeClr val="dk1"/>
              </a:solidFill>
              <a:latin typeface="Calibri"/>
              <a:ea typeface="Calibri"/>
              <a:cs typeface="Calibri"/>
              <a:sym typeface="Calibri"/>
            </a:endParaRPr>
          </a:p>
        </p:txBody>
      </p:sp>
      <p:sp>
        <p:nvSpPr>
          <p:cNvPr id="211" name="Google Shape;211;p30"/>
          <p:cNvSpPr txBox="1"/>
          <p:nvPr>
            <p:ph idx="1" type="body"/>
          </p:nvPr>
        </p:nvSpPr>
        <p:spPr>
          <a:xfrm>
            <a:off x="409074" y="2128603"/>
            <a:ext cx="7609511" cy="404836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Do you make this kind of display in your home?  In your community?</a:t>
            </a:r>
            <a:endParaRPr/>
          </a:p>
          <a:p>
            <a:pPr indent="-50800" lvl="0" marL="2286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Have you ever seen this kind of display here in Renton?</a:t>
            </a:r>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What is often included in a display to honor those we love</a:t>
            </a:r>
            <a:r>
              <a:rPr lang="en-US"/>
              <a:t> like our </a:t>
            </a:r>
            <a:r>
              <a:rPr b="0" i="0" lang="en-US" sz="2800" u="none" cap="none" strike="noStrike">
                <a:solidFill>
                  <a:schemeClr val="dk1"/>
                </a:solidFill>
                <a:latin typeface="Calibri"/>
                <a:ea typeface="Calibri"/>
                <a:cs typeface="Calibri"/>
                <a:sym typeface="Calibri"/>
              </a:rPr>
              <a:t>family, friends, pets and community members? </a:t>
            </a:r>
            <a:endParaRPr b="0" i="0" sz="2800" u="none" cap="none" strike="noStrike">
              <a:solidFill>
                <a:schemeClr val="dk1"/>
              </a:solidFill>
              <a:latin typeface="Calibri"/>
              <a:ea typeface="Calibri"/>
              <a:cs typeface="Calibri"/>
              <a:sym typeface="Calibri"/>
            </a:endParaRPr>
          </a:p>
        </p:txBody>
      </p:sp>
      <p:pic>
        <p:nvPicPr>
          <p:cNvPr id="212" name="Google Shape;212;p30"/>
          <p:cNvPicPr preferRelativeResize="0"/>
          <p:nvPr/>
        </p:nvPicPr>
        <p:blipFill rotWithShape="1">
          <a:blip r:embed="rId3">
            <a:alphaModFix/>
          </a:blip>
          <a:srcRect b="0" l="0" r="0" t="0"/>
          <a:stretch/>
        </p:blipFill>
        <p:spPr>
          <a:xfrm>
            <a:off x="8158247" y="2128603"/>
            <a:ext cx="4033753" cy="34281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type="title"/>
          </p:nvPr>
        </p:nvSpPr>
        <p:spPr>
          <a:xfrm>
            <a:off x="584575" y="253825"/>
            <a:ext cx="11267400" cy="1393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959"/>
              <a:buFont typeface="Calibri"/>
              <a:buNone/>
            </a:pPr>
            <a:r>
              <a:rPr b="0" i="0" lang="en-US" sz="3959" u="none" cap="none" strike="noStrike">
                <a:solidFill>
                  <a:schemeClr val="dk1"/>
                </a:solidFill>
                <a:latin typeface="Calibri"/>
                <a:ea typeface="Calibri"/>
                <a:cs typeface="Calibri"/>
                <a:sym typeface="Calibri"/>
              </a:rPr>
              <a:t>We are going to make </a:t>
            </a:r>
            <a:r>
              <a:rPr b="0" i="0" lang="en-US" sz="3959" u="sng" cap="none" strike="noStrike">
                <a:solidFill>
                  <a:schemeClr val="dk1"/>
                </a:solidFill>
                <a:latin typeface="Calibri"/>
                <a:ea typeface="Calibri"/>
                <a:cs typeface="Calibri"/>
                <a:sym typeface="Calibri"/>
              </a:rPr>
              <a:t>Picture Frames</a:t>
            </a:r>
            <a:r>
              <a:rPr b="0" i="0" lang="en-US" sz="3959" u="none" cap="none" strike="noStrike">
                <a:solidFill>
                  <a:schemeClr val="dk1"/>
                </a:solidFill>
                <a:latin typeface="Calibri"/>
                <a:ea typeface="Calibri"/>
                <a:cs typeface="Calibri"/>
                <a:sym typeface="Calibri"/>
              </a:rPr>
              <a:t> to </a:t>
            </a:r>
            <a:r>
              <a:rPr b="0" i="0" lang="en-US" sz="3959" u="sng" cap="none" strike="noStrike">
                <a:solidFill>
                  <a:schemeClr val="dk1"/>
                </a:solidFill>
                <a:latin typeface="Calibri"/>
                <a:ea typeface="Calibri"/>
                <a:cs typeface="Calibri"/>
                <a:sym typeface="Calibri"/>
              </a:rPr>
              <a:t>Create a Class Display</a:t>
            </a:r>
            <a:r>
              <a:rPr b="0" i="0" lang="en-US" sz="3959" u="none" cap="none" strike="noStrike">
                <a:solidFill>
                  <a:schemeClr val="dk1"/>
                </a:solidFill>
                <a:latin typeface="Calibri"/>
                <a:ea typeface="Calibri"/>
                <a:cs typeface="Calibri"/>
                <a:sym typeface="Calibri"/>
              </a:rPr>
              <a:t> to honor our loved ones</a:t>
            </a:r>
            <a:r>
              <a:rPr lang="en-US" sz="3959"/>
              <a:t>.</a:t>
            </a:r>
            <a:endParaRPr b="0" i="0" sz="3959" u="none" cap="none" strike="noStrike">
              <a:solidFill>
                <a:schemeClr val="dk1"/>
              </a:solidFill>
              <a:latin typeface="Calibri"/>
              <a:ea typeface="Calibri"/>
              <a:cs typeface="Calibri"/>
              <a:sym typeface="Calibri"/>
            </a:endParaRPr>
          </a:p>
        </p:txBody>
      </p:sp>
      <p:pic>
        <p:nvPicPr>
          <p:cNvPr id="218" name="Google Shape;218;p31"/>
          <p:cNvPicPr preferRelativeResize="0"/>
          <p:nvPr/>
        </p:nvPicPr>
        <p:blipFill rotWithShape="1">
          <a:blip r:embed="rId3">
            <a:alphaModFix/>
          </a:blip>
          <a:srcRect b="0" l="0" r="0" t="0"/>
          <a:stretch/>
        </p:blipFill>
        <p:spPr>
          <a:xfrm>
            <a:off x="2242404" y="2154651"/>
            <a:ext cx="6177099" cy="3373021"/>
          </a:xfrm>
          <a:prstGeom prst="rect">
            <a:avLst/>
          </a:prstGeom>
          <a:noFill/>
          <a:ln>
            <a:noFill/>
          </a:ln>
        </p:spPr>
      </p:pic>
      <p:pic>
        <p:nvPicPr>
          <p:cNvPr id="219" name="Google Shape;219;p31"/>
          <p:cNvPicPr preferRelativeResize="0"/>
          <p:nvPr/>
        </p:nvPicPr>
        <p:blipFill rotWithShape="1">
          <a:blip r:embed="rId4">
            <a:alphaModFix/>
          </a:blip>
          <a:srcRect b="0" l="0" r="0" t="0"/>
          <a:stretch/>
        </p:blipFill>
        <p:spPr>
          <a:xfrm>
            <a:off x="0" y="3944750"/>
            <a:ext cx="3280075" cy="2895775"/>
          </a:xfrm>
          <a:prstGeom prst="rect">
            <a:avLst/>
          </a:prstGeom>
          <a:noFill/>
          <a:ln>
            <a:noFill/>
          </a:ln>
        </p:spPr>
      </p:pic>
      <p:pic>
        <p:nvPicPr>
          <p:cNvPr id="220" name="Google Shape;220;p31"/>
          <p:cNvPicPr preferRelativeResize="0"/>
          <p:nvPr/>
        </p:nvPicPr>
        <p:blipFill rotWithShape="1">
          <a:blip r:embed="rId5">
            <a:alphaModFix/>
          </a:blip>
          <a:srcRect b="0" l="0" r="0" t="47368"/>
          <a:stretch/>
        </p:blipFill>
        <p:spPr>
          <a:xfrm>
            <a:off x="8182532" y="2866240"/>
            <a:ext cx="4009468" cy="39917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2"/>
          <p:cNvSpPr txBox="1"/>
          <p:nvPr>
            <p:ph type="title"/>
          </p:nvPr>
        </p:nvSpPr>
        <p:spPr>
          <a:xfrm>
            <a:off x="242700" y="351225"/>
            <a:ext cx="119493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400"/>
              <a:buFont typeface="Calibri"/>
              <a:buNone/>
            </a:pPr>
            <a:r>
              <a:rPr lang="en-US"/>
              <a:t>What do you notice about these picture frames? How are they alike? How how they different?</a:t>
            </a:r>
            <a:endParaRPr b="0" i="0" sz="4400" u="none" cap="none" strike="noStrike">
              <a:solidFill>
                <a:schemeClr val="dk1"/>
              </a:solidFill>
              <a:latin typeface="Calibri"/>
              <a:ea typeface="Calibri"/>
              <a:cs typeface="Calibri"/>
              <a:sym typeface="Calibri"/>
            </a:endParaRPr>
          </a:p>
        </p:txBody>
      </p:sp>
      <p:pic>
        <p:nvPicPr>
          <p:cNvPr descr="Users/Erin/Desktop/craft-stick-picture-frame.jp" id="226" name="Google Shape;226;p32"/>
          <p:cNvPicPr preferRelativeResize="0"/>
          <p:nvPr/>
        </p:nvPicPr>
        <p:blipFill rotWithShape="1">
          <a:blip r:embed="rId3">
            <a:alphaModFix/>
          </a:blip>
          <a:srcRect b="0" l="0" r="0" t="0"/>
          <a:stretch/>
        </p:blipFill>
        <p:spPr>
          <a:xfrm>
            <a:off x="-108269" y="2266215"/>
            <a:ext cx="3555090" cy="2782245"/>
          </a:xfrm>
          <a:prstGeom prst="rect">
            <a:avLst/>
          </a:prstGeom>
          <a:noFill/>
          <a:ln>
            <a:noFill/>
          </a:ln>
        </p:spPr>
      </p:pic>
      <p:pic>
        <p:nvPicPr>
          <p:cNvPr descr="Users/Erin/Desktop/Popsicle-Stick-Picture-Frame" id="227" name="Google Shape;227;p32"/>
          <p:cNvPicPr preferRelativeResize="0"/>
          <p:nvPr/>
        </p:nvPicPr>
        <p:blipFill rotWithShape="1">
          <a:blip r:embed="rId4">
            <a:alphaModFix/>
          </a:blip>
          <a:srcRect b="0" l="0" r="0" t="0"/>
          <a:stretch/>
        </p:blipFill>
        <p:spPr>
          <a:xfrm>
            <a:off x="3236649" y="2266216"/>
            <a:ext cx="3399176" cy="2782244"/>
          </a:xfrm>
          <a:prstGeom prst="rect">
            <a:avLst/>
          </a:prstGeom>
          <a:noFill/>
          <a:ln>
            <a:noFill/>
          </a:ln>
        </p:spPr>
      </p:pic>
      <p:pic>
        <p:nvPicPr>
          <p:cNvPr descr="Users/Erin/Desktop/images.jpeg" id="228" name="Google Shape;228;p32"/>
          <p:cNvPicPr preferRelativeResize="0"/>
          <p:nvPr/>
        </p:nvPicPr>
        <p:blipFill rotWithShape="1">
          <a:blip r:embed="rId5">
            <a:alphaModFix/>
          </a:blip>
          <a:srcRect b="0" l="0" r="0" t="0"/>
          <a:stretch/>
        </p:blipFill>
        <p:spPr>
          <a:xfrm>
            <a:off x="9050778" y="2266216"/>
            <a:ext cx="3186345" cy="2610216"/>
          </a:xfrm>
          <a:prstGeom prst="rect">
            <a:avLst/>
          </a:prstGeom>
          <a:noFill/>
          <a:ln>
            <a:noFill/>
          </a:ln>
        </p:spPr>
      </p:pic>
      <p:pic>
        <p:nvPicPr>
          <p:cNvPr descr="https://lh3.googleusercontent.com/lj6NqmAGVLCQG3VK_QImDgcba7Vv-Lp6y57SA8LYc0caWI0WH79CF4XQoTlxSNXTX4Jm74nZCYo6PidzcgHk2DbJxtauyhVaZiMEqV0GgYKL4gHW-Gb51b3AGcku_uZY_zamOI8jkGU0sUW5DQ" id="229" name="Google Shape;229;p32"/>
          <p:cNvPicPr preferRelativeResize="0"/>
          <p:nvPr/>
        </p:nvPicPr>
        <p:blipFill rotWithShape="1">
          <a:blip r:embed="rId6">
            <a:alphaModFix/>
          </a:blip>
          <a:srcRect b="0" l="0" r="0" t="0"/>
          <a:stretch/>
        </p:blipFill>
        <p:spPr>
          <a:xfrm>
            <a:off x="6635824" y="2266216"/>
            <a:ext cx="2414954" cy="32286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Different Kinds of Frames</a:t>
            </a:r>
            <a:endParaRPr b="0" i="0" sz="4400" u="none" cap="none" strike="noStrike">
              <a:solidFill>
                <a:schemeClr val="dk1"/>
              </a:solidFill>
              <a:latin typeface="Calibri"/>
              <a:ea typeface="Calibri"/>
              <a:cs typeface="Calibri"/>
              <a:sym typeface="Calibri"/>
            </a:endParaRPr>
          </a:p>
        </p:txBody>
      </p:sp>
      <p:pic>
        <p:nvPicPr>
          <p:cNvPr id="235" name="Google Shape;235;p33"/>
          <p:cNvPicPr preferRelativeResize="0"/>
          <p:nvPr>
            <p:ph idx="1" type="body"/>
          </p:nvPr>
        </p:nvPicPr>
        <p:blipFill rotWithShape="1">
          <a:blip r:embed="rId3">
            <a:alphaModFix/>
          </a:blip>
          <a:srcRect b="0" l="9376" r="14144" t="0"/>
          <a:stretch/>
        </p:blipFill>
        <p:spPr>
          <a:xfrm>
            <a:off x="838200" y="2506662"/>
            <a:ext cx="4437185" cy="4351338"/>
          </a:xfrm>
          <a:prstGeom prst="rect">
            <a:avLst/>
          </a:prstGeom>
          <a:noFill/>
          <a:ln>
            <a:noFill/>
          </a:ln>
        </p:spPr>
      </p:pic>
      <p:sp>
        <p:nvSpPr>
          <p:cNvPr id="236" name="Google Shape;236;p33"/>
          <p:cNvSpPr txBox="1"/>
          <p:nvPr/>
        </p:nvSpPr>
        <p:spPr>
          <a:xfrm>
            <a:off x="1195753" y="1690688"/>
            <a:ext cx="3071447"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8 Stick Frame				</a:t>
            </a:r>
            <a:endParaRPr b="0" i="0" sz="3600" u="none" cap="none" strike="noStrike">
              <a:solidFill>
                <a:schemeClr val="dk1"/>
              </a:solidFill>
              <a:latin typeface="Calibri"/>
              <a:ea typeface="Calibri"/>
              <a:cs typeface="Calibri"/>
              <a:sym typeface="Calibri"/>
            </a:endParaRPr>
          </a:p>
        </p:txBody>
      </p:sp>
      <p:pic>
        <p:nvPicPr>
          <p:cNvPr id="237" name="Google Shape;237;p33"/>
          <p:cNvPicPr preferRelativeResize="0"/>
          <p:nvPr/>
        </p:nvPicPr>
        <p:blipFill rotWithShape="1">
          <a:blip r:embed="rId4">
            <a:alphaModFix/>
          </a:blip>
          <a:srcRect b="6753" l="25077" r="13831" t="10857"/>
          <a:stretch/>
        </p:blipFill>
        <p:spPr>
          <a:xfrm>
            <a:off x="8393723" y="4173414"/>
            <a:ext cx="2743198" cy="2461847"/>
          </a:xfrm>
          <a:prstGeom prst="rect">
            <a:avLst/>
          </a:prstGeom>
          <a:noFill/>
          <a:ln>
            <a:noFill/>
          </a:ln>
        </p:spPr>
      </p:pic>
      <p:pic>
        <p:nvPicPr>
          <p:cNvPr id="238" name="Google Shape;238;p33"/>
          <p:cNvPicPr preferRelativeResize="0"/>
          <p:nvPr/>
        </p:nvPicPr>
        <p:blipFill rotWithShape="1">
          <a:blip r:embed="rId5">
            <a:alphaModFix/>
          </a:blip>
          <a:srcRect b="50221" l="50206" r="0" t="0"/>
          <a:stretch/>
        </p:blipFill>
        <p:spPr>
          <a:xfrm>
            <a:off x="8440616" y="925012"/>
            <a:ext cx="2743199" cy="2347326"/>
          </a:xfrm>
          <a:prstGeom prst="rect">
            <a:avLst/>
          </a:prstGeom>
          <a:noFill/>
          <a:ln>
            <a:noFill/>
          </a:ln>
        </p:spPr>
      </p:pic>
      <p:sp>
        <p:nvSpPr>
          <p:cNvPr id="239" name="Google Shape;239;p33"/>
          <p:cNvSpPr txBox="1"/>
          <p:nvPr/>
        </p:nvSpPr>
        <p:spPr>
          <a:xfrm>
            <a:off x="8475786" y="184178"/>
            <a:ext cx="3071447"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4 Stick Frame				</a:t>
            </a:r>
            <a:endParaRPr b="0" i="0" sz="3600" u="none" cap="none" strike="noStrike">
              <a:solidFill>
                <a:schemeClr val="dk1"/>
              </a:solidFill>
              <a:latin typeface="Calibri"/>
              <a:ea typeface="Calibri"/>
              <a:cs typeface="Calibri"/>
              <a:sym typeface="Calibri"/>
            </a:endParaRPr>
          </a:p>
        </p:txBody>
      </p:sp>
      <p:sp>
        <p:nvSpPr>
          <p:cNvPr id="240" name="Google Shape;240;p33"/>
          <p:cNvSpPr txBox="1"/>
          <p:nvPr/>
        </p:nvSpPr>
        <p:spPr>
          <a:xfrm>
            <a:off x="8323385" y="3506798"/>
            <a:ext cx="3071447" cy="120032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6 Stick Frame				</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